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4"/>
  </p:notesMasterIdLst>
  <p:sldIdLst>
    <p:sldId id="1664" r:id="rId3"/>
    <p:sldId id="1451" r:id="rId4"/>
    <p:sldId id="271" r:id="rId5"/>
    <p:sldId id="267" r:id="rId6"/>
    <p:sldId id="1699" r:id="rId7"/>
    <p:sldId id="1447" r:id="rId8"/>
    <p:sldId id="1454" r:id="rId9"/>
    <p:sldId id="1448" r:id="rId10"/>
    <p:sldId id="1663" r:id="rId11"/>
    <p:sldId id="1700" r:id="rId12"/>
    <p:sldId id="17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tt, Barbara" initials="PB" lastIdx="2" clrIdx="0">
    <p:extLst>
      <p:ext uri="{19B8F6BF-5375-455C-9EA6-DF929625EA0E}">
        <p15:presenceInfo xmlns:p15="http://schemas.microsoft.com/office/powerpoint/2012/main" userId="Platt, Barb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32B40-ECFB-4278-A73A-7FDAAFE6DD7D}" v="28" dt="2022-12-09T10:57:21.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999" autoAdjust="0"/>
  </p:normalViewPr>
  <p:slideViewPr>
    <p:cSldViewPr snapToGrid="0">
      <p:cViewPr varScale="1">
        <p:scale>
          <a:sx n="38" d="100"/>
          <a:sy n="38" d="100"/>
        </p:scale>
        <p:origin x="920"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ermott, Joanne" userId="6eac1fe0-6a0f-485f-b90d-18915a7bf236" providerId="ADAL" clId="{0EA32B40-ECFB-4278-A73A-7FDAAFE6DD7D}"/>
    <pc:docChg chg="undo custSel modSld sldOrd">
      <pc:chgData name="McDermott, Joanne" userId="6eac1fe0-6a0f-485f-b90d-18915a7bf236" providerId="ADAL" clId="{0EA32B40-ECFB-4278-A73A-7FDAAFE6DD7D}" dt="2022-12-09T10:58:50.410" v="2513" actId="5793"/>
      <pc:docMkLst>
        <pc:docMk/>
      </pc:docMkLst>
      <pc:sldChg chg="modNotesTx">
        <pc:chgData name="McDermott, Joanne" userId="6eac1fe0-6a0f-485f-b90d-18915a7bf236" providerId="ADAL" clId="{0EA32B40-ECFB-4278-A73A-7FDAAFE6DD7D}" dt="2022-12-02T14:35:48.627" v="1523" actId="20577"/>
        <pc:sldMkLst>
          <pc:docMk/>
          <pc:sldMk cId="0" sldId="267"/>
        </pc:sldMkLst>
      </pc:sldChg>
      <pc:sldChg chg="addSp modSp modNotesTx">
        <pc:chgData name="McDermott, Joanne" userId="6eac1fe0-6a0f-485f-b90d-18915a7bf236" providerId="ADAL" clId="{0EA32B40-ECFB-4278-A73A-7FDAAFE6DD7D}" dt="2022-12-02T14:27:07.985" v="981" actId="6549"/>
        <pc:sldMkLst>
          <pc:docMk/>
          <pc:sldMk cId="3892434939" sldId="271"/>
        </pc:sldMkLst>
        <pc:picChg chg="add mod">
          <ac:chgData name="McDermott, Joanne" userId="6eac1fe0-6a0f-485f-b90d-18915a7bf236" providerId="ADAL" clId="{0EA32B40-ECFB-4278-A73A-7FDAAFE6DD7D}" dt="2022-12-02T09:08:50.033" v="360"/>
          <ac:picMkLst>
            <pc:docMk/>
            <pc:sldMk cId="3892434939" sldId="271"/>
            <ac:picMk id="3" creationId="{910870B4-17E3-4138-B186-5DD77873FFD3}"/>
          </ac:picMkLst>
        </pc:picChg>
      </pc:sldChg>
      <pc:sldChg chg="modNotesTx">
        <pc:chgData name="McDermott, Joanne" userId="6eac1fe0-6a0f-485f-b90d-18915a7bf236" providerId="ADAL" clId="{0EA32B40-ECFB-4278-A73A-7FDAAFE6DD7D}" dt="2022-12-02T14:38:10.150" v="1596" actId="114"/>
        <pc:sldMkLst>
          <pc:docMk/>
          <pc:sldMk cId="0" sldId="1447"/>
        </pc:sldMkLst>
      </pc:sldChg>
      <pc:sldChg chg="modSp mod modNotesTx">
        <pc:chgData name="McDermott, Joanne" userId="6eac1fe0-6a0f-485f-b90d-18915a7bf236" providerId="ADAL" clId="{0EA32B40-ECFB-4278-A73A-7FDAAFE6DD7D}" dt="2022-12-02T14:49:49.115" v="2093" actId="20577"/>
        <pc:sldMkLst>
          <pc:docMk/>
          <pc:sldMk cId="0" sldId="1448"/>
        </pc:sldMkLst>
        <pc:spChg chg="mod">
          <ac:chgData name="McDermott, Joanne" userId="6eac1fe0-6a0f-485f-b90d-18915a7bf236" providerId="ADAL" clId="{0EA32B40-ECFB-4278-A73A-7FDAAFE6DD7D}" dt="2022-12-02T09:14:27.963" v="518" actId="20577"/>
          <ac:spMkLst>
            <pc:docMk/>
            <pc:sldMk cId="0" sldId="1448"/>
            <ac:spMk id="96259" creationId="{3BA07789-235F-4430-96E2-BEF011827CAA}"/>
          </ac:spMkLst>
        </pc:spChg>
        <pc:picChg chg="mod">
          <ac:chgData name="McDermott, Joanne" userId="6eac1fe0-6a0f-485f-b90d-18915a7bf236" providerId="ADAL" clId="{0EA32B40-ECFB-4278-A73A-7FDAAFE6DD7D}" dt="2022-12-02T09:14:33.216" v="520" actId="14100"/>
          <ac:picMkLst>
            <pc:docMk/>
            <pc:sldMk cId="0" sldId="1448"/>
            <ac:picMk id="96258" creationId="{CEC7A353-4FCB-4AC3-AF0D-FCDFC29B956C}"/>
          </ac:picMkLst>
        </pc:picChg>
      </pc:sldChg>
      <pc:sldChg chg="modNotesTx">
        <pc:chgData name="McDermott, Joanne" userId="6eac1fe0-6a0f-485f-b90d-18915a7bf236" providerId="ADAL" clId="{0EA32B40-ECFB-4278-A73A-7FDAAFE6DD7D}" dt="2022-12-02T14:25:55.871" v="964" actId="6549"/>
        <pc:sldMkLst>
          <pc:docMk/>
          <pc:sldMk cId="0" sldId="1451"/>
        </pc:sldMkLst>
      </pc:sldChg>
      <pc:sldChg chg="modNotesTx">
        <pc:chgData name="McDermott, Joanne" userId="6eac1fe0-6a0f-485f-b90d-18915a7bf236" providerId="ADAL" clId="{0EA32B40-ECFB-4278-A73A-7FDAAFE6DD7D}" dt="2022-12-02T14:40:01.634" v="1651" actId="6549"/>
        <pc:sldMkLst>
          <pc:docMk/>
          <pc:sldMk cId="0" sldId="1454"/>
        </pc:sldMkLst>
      </pc:sldChg>
      <pc:sldChg chg="ord modNotesTx">
        <pc:chgData name="McDermott, Joanne" userId="6eac1fe0-6a0f-485f-b90d-18915a7bf236" providerId="ADAL" clId="{0EA32B40-ECFB-4278-A73A-7FDAAFE6DD7D}" dt="2022-12-02T14:49:59.306" v="2094" actId="6549"/>
        <pc:sldMkLst>
          <pc:docMk/>
          <pc:sldMk cId="1418096530" sldId="1663"/>
        </pc:sldMkLst>
      </pc:sldChg>
      <pc:sldChg chg="modSp mod modNotesTx">
        <pc:chgData name="McDermott, Joanne" userId="6eac1fe0-6a0f-485f-b90d-18915a7bf236" providerId="ADAL" clId="{0EA32B40-ECFB-4278-A73A-7FDAAFE6DD7D}" dt="2022-12-02T14:24:50.931" v="937" actId="113"/>
        <pc:sldMkLst>
          <pc:docMk/>
          <pc:sldMk cId="2181865813" sldId="1664"/>
        </pc:sldMkLst>
        <pc:spChg chg="mod">
          <ac:chgData name="McDermott, Joanne" userId="6eac1fe0-6a0f-485f-b90d-18915a7bf236" providerId="ADAL" clId="{0EA32B40-ECFB-4278-A73A-7FDAAFE6DD7D}" dt="2022-12-02T14:21:56.191" v="819" actId="14100"/>
          <ac:spMkLst>
            <pc:docMk/>
            <pc:sldMk cId="2181865813" sldId="1664"/>
            <ac:spMk id="3" creationId="{6EF155A8-E78D-4F10-9FCE-CB669CFD0344}"/>
          </ac:spMkLst>
        </pc:spChg>
      </pc:sldChg>
      <pc:sldChg chg="delSp modSp mod modNotesTx">
        <pc:chgData name="McDermott, Joanne" userId="6eac1fe0-6a0f-485f-b90d-18915a7bf236" providerId="ADAL" clId="{0EA32B40-ECFB-4278-A73A-7FDAAFE6DD7D}" dt="2022-12-02T14:34:37.540" v="1436" actId="20577"/>
        <pc:sldMkLst>
          <pc:docMk/>
          <pc:sldMk cId="686452313" sldId="1699"/>
        </pc:sldMkLst>
        <pc:spChg chg="mod">
          <ac:chgData name="McDermott, Joanne" userId="6eac1fe0-6a0f-485f-b90d-18915a7bf236" providerId="ADAL" clId="{0EA32B40-ECFB-4278-A73A-7FDAAFE6DD7D}" dt="2022-12-02T09:04:30.023" v="235" actId="14100"/>
          <ac:spMkLst>
            <pc:docMk/>
            <pc:sldMk cId="686452313" sldId="1699"/>
            <ac:spMk id="2" creationId="{FF67DCA4-B10E-448A-A146-0595C1B54C57}"/>
          </ac:spMkLst>
        </pc:spChg>
        <pc:picChg chg="del">
          <ac:chgData name="McDermott, Joanne" userId="6eac1fe0-6a0f-485f-b90d-18915a7bf236" providerId="ADAL" clId="{0EA32B40-ECFB-4278-A73A-7FDAAFE6DD7D}" dt="2022-12-02T09:08:24.023" v="358"/>
          <ac:picMkLst>
            <pc:docMk/>
            <pc:sldMk cId="686452313" sldId="1699"/>
            <ac:picMk id="4" creationId="{A0A1D98F-D8E3-48A3-9A1D-D7F359AB44CF}"/>
          </ac:picMkLst>
        </pc:picChg>
        <pc:picChg chg="mod">
          <ac:chgData name="McDermott, Joanne" userId="6eac1fe0-6a0f-485f-b90d-18915a7bf236" providerId="ADAL" clId="{0EA32B40-ECFB-4278-A73A-7FDAAFE6DD7D}" dt="2022-12-02T09:04:33.709" v="236" actId="14100"/>
          <ac:picMkLst>
            <pc:docMk/>
            <pc:sldMk cId="686452313" sldId="1699"/>
            <ac:picMk id="5" creationId="{525EF8F4-826F-43BF-A3D0-54E5B0A38406}"/>
          </ac:picMkLst>
        </pc:picChg>
        <pc:picChg chg="del">
          <ac:chgData name="McDermott, Joanne" userId="6eac1fe0-6a0f-485f-b90d-18915a7bf236" providerId="ADAL" clId="{0EA32B40-ECFB-4278-A73A-7FDAAFE6DD7D}" dt="2022-12-02T09:08:33.575" v="359"/>
          <ac:picMkLst>
            <pc:docMk/>
            <pc:sldMk cId="686452313" sldId="1699"/>
            <ac:picMk id="6" creationId="{82B92B38-D89D-4C8D-9724-E35B54E477B1}"/>
          </ac:picMkLst>
        </pc:picChg>
      </pc:sldChg>
      <pc:sldChg chg="addSp delSp modSp mod modNotesTx">
        <pc:chgData name="McDermott, Joanne" userId="6eac1fe0-6a0f-485f-b90d-18915a7bf236" providerId="ADAL" clId="{0EA32B40-ECFB-4278-A73A-7FDAAFE6DD7D}" dt="2022-12-02T15:04:21.710" v="2304" actId="6549"/>
        <pc:sldMkLst>
          <pc:docMk/>
          <pc:sldMk cId="1535236995" sldId="1700"/>
        </pc:sldMkLst>
        <pc:spChg chg="mod">
          <ac:chgData name="McDermott, Joanne" userId="6eac1fe0-6a0f-485f-b90d-18915a7bf236" providerId="ADAL" clId="{0EA32B40-ECFB-4278-A73A-7FDAAFE6DD7D}" dt="2022-12-02T15:03:31.735" v="2193" actId="20577"/>
          <ac:spMkLst>
            <pc:docMk/>
            <pc:sldMk cId="1535236995" sldId="1700"/>
            <ac:spMk id="2" creationId="{2CAEE836-6420-4426-BA29-EC79EAE0659D}"/>
          </ac:spMkLst>
        </pc:spChg>
        <pc:spChg chg="add del mod">
          <ac:chgData name="McDermott, Joanne" userId="6eac1fe0-6a0f-485f-b90d-18915a7bf236" providerId="ADAL" clId="{0EA32B40-ECFB-4278-A73A-7FDAAFE6DD7D}" dt="2022-12-02T15:00:47.612" v="2138" actId="21"/>
          <ac:spMkLst>
            <pc:docMk/>
            <pc:sldMk cId="1535236995" sldId="1700"/>
            <ac:spMk id="3" creationId="{6EF155A8-E78D-4F10-9FCE-CB669CFD0344}"/>
          </ac:spMkLst>
        </pc:spChg>
        <pc:graphicFrameChg chg="add del mod">
          <ac:chgData name="McDermott, Joanne" userId="6eac1fe0-6a0f-485f-b90d-18915a7bf236" providerId="ADAL" clId="{0EA32B40-ECFB-4278-A73A-7FDAAFE6DD7D}" dt="2022-12-02T15:00:44.739" v="2137" actId="1957"/>
          <ac:graphicFrameMkLst>
            <pc:docMk/>
            <pc:sldMk cId="1535236995" sldId="1700"/>
            <ac:graphicFrameMk id="6" creationId="{B0675982-939E-4838-890D-4F18B29C45B4}"/>
          </ac:graphicFrameMkLst>
        </pc:graphicFrameChg>
      </pc:sldChg>
      <pc:sldChg chg="addSp delSp modSp mod modNotesTx">
        <pc:chgData name="McDermott, Joanne" userId="6eac1fe0-6a0f-485f-b90d-18915a7bf236" providerId="ADAL" clId="{0EA32B40-ECFB-4278-A73A-7FDAAFE6DD7D}" dt="2022-12-09T10:58:50.410" v="2513" actId="5793"/>
        <pc:sldMkLst>
          <pc:docMk/>
          <pc:sldMk cId="3693381837" sldId="1701"/>
        </pc:sldMkLst>
        <pc:spChg chg="add del mod">
          <ac:chgData name="McDermott, Joanne" userId="6eac1fe0-6a0f-485f-b90d-18915a7bf236" providerId="ADAL" clId="{0EA32B40-ECFB-4278-A73A-7FDAAFE6DD7D}" dt="2022-12-09T10:57:31.431" v="2318" actId="26606"/>
          <ac:spMkLst>
            <pc:docMk/>
            <pc:sldMk cId="3693381837" sldId="1701"/>
            <ac:spMk id="5" creationId="{F060ED70-5FA3-42C5-A73C-CB1F8BD9F16F}"/>
          </ac:spMkLst>
        </pc:spChg>
        <pc:spChg chg="add mod">
          <ac:chgData name="McDermott, Joanne" userId="6eac1fe0-6a0f-485f-b90d-18915a7bf236" providerId="ADAL" clId="{0EA32B40-ECFB-4278-A73A-7FDAAFE6DD7D}" dt="2022-12-09T10:57:45.230" v="2335" actId="26606"/>
          <ac:spMkLst>
            <pc:docMk/>
            <pc:sldMk cId="3693381837" sldId="1701"/>
            <ac:spMk id="11" creationId="{AEA9882C-9869-22B3-25F0-EF4FDD1F6164}"/>
          </ac:spMkLst>
        </pc:spChg>
        <pc:spChg chg="del mod">
          <ac:chgData name="McDermott, Joanne" userId="6eac1fe0-6a0f-485f-b90d-18915a7bf236" providerId="ADAL" clId="{0EA32B40-ECFB-4278-A73A-7FDAAFE6DD7D}" dt="2022-12-09T10:55:45.904" v="2309"/>
          <ac:spMkLst>
            <pc:docMk/>
            <pc:sldMk cId="3693381837" sldId="1701"/>
            <ac:spMk id="96259" creationId="{3BA07789-235F-4430-96E2-BEF011827CAA}"/>
          </ac:spMkLst>
        </pc:spChg>
        <pc:graphicFrameChg chg="add mod modGraphic">
          <ac:chgData name="McDermott, Joanne" userId="6eac1fe0-6a0f-485f-b90d-18915a7bf236" providerId="ADAL" clId="{0EA32B40-ECFB-4278-A73A-7FDAAFE6DD7D}" dt="2022-12-09T10:57:45.230" v="2335" actId="26606"/>
          <ac:graphicFrameMkLst>
            <pc:docMk/>
            <pc:sldMk cId="3693381837" sldId="1701"/>
            <ac:graphicFrameMk id="7" creationId="{C6BC6E82-F84C-E7E1-CBD3-63F4C130A8A7}"/>
          </ac:graphicFrameMkLst>
        </pc:graphicFrameChg>
        <pc:picChg chg="del">
          <ac:chgData name="McDermott, Joanne" userId="6eac1fe0-6a0f-485f-b90d-18915a7bf236" providerId="ADAL" clId="{0EA32B40-ECFB-4278-A73A-7FDAAFE6DD7D}" dt="2022-12-09T10:55:29.324" v="2305" actId="478"/>
          <ac:picMkLst>
            <pc:docMk/>
            <pc:sldMk cId="3693381837" sldId="1701"/>
            <ac:picMk id="96258" creationId="{CEC7A353-4FCB-4AC3-AF0D-FCDFC29B956C}"/>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cumbria.gov.uk/elibrary/Content/Internet/536/5901/6049/43579135613.docx" TargetMode="External"/><Relationship Id="rId1" Type="http://schemas.openxmlformats.org/officeDocument/2006/relationships/hyperlink" Target="https://cumbria.gov.uk/elibrary/Content/Internet/536/5901/6049/43579135453.docx"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umbria.gov.uk/elibrary/Content/Internet/536/5901/6049/43579135613.docx" TargetMode="External"/><Relationship Id="rId1" Type="http://schemas.openxmlformats.org/officeDocument/2006/relationships/hyperlink" Target="https://cumbria.gov.uk/elibrary/Content/Internet/536/5901/6049/43579135453.docx"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4C012-9B0E-4416-AFCC-C4C2BE49BEDC}" type="doc">
      <dgm:prSet loTypeId="urn:microsoft.com/office/officeart/2005/8/layout/hierarchy3" loCatId="hierarchy" qsTypeId="urn:microsoft.com/office/officeart/2005/8/quickstyle/simple1" qsCatId="simple" csTypeId="urn:microsoft.com/office/officeart/2005/8/colors/accent2_2" csCatId="accent2"/>
      <dgm:spPr/>
      <dgm:t>
        <a:bodyPr/>
        <a:lstStyle/>
        <a:p>
          <a:endParaRPr lang="en-US"/>
        </a:p>
      </dgm:t>
    </dgm:pt>
    <dgm:pt modelId="{FE492C3B-4D73-43BC-A8E6-0F9BAEF85D77}">
      <dgm:prSet/>
      <dgm:spPr/>
      <dgm:t>
        <a:bodyPr/>
        <a:lstStyle/>
        <a:p>
          <a:r>
            <a:rPr lang="en-GB">
              <a:hlinkClick xmlns:r="http://schemas.openxmlformats.org/officeDocument/2006/relationships" r:id="rId1"/>
            </a:rPr>
            <a:t>The Blob Tree</a:t>
          </a:r>
          <a:endParaRPr lang="en-US"/>
        </a:p>
      </dgm:t>
    </dgm:pt>
    <dgm:pt modelId="{DA858202-92D8-4B4E-B019-B26EC09DC4E4}" type="parTrans" cxnId="{9A0465A9-38E0-43B2-89CD-90F771E94CE7}">
      <dgm:prSet/>
      <dgm:spPr/>
      <dgm:t>
        <a:bodyPr/>
        <a:lstStyle/>
        <a:p>
          <a:endParaRPr lang="en-US"/>
        </a:p>
      </dgm:t>
    </dgm:pt>
    <dgm:pt modelId="{4A04D2D9-E76E-400C-A474-7D1D009B6BDE}" type="sibTrans" cxnId="{9A0465A9-38E0-43B2-89CD-90F771E94CE7}">
      <dgm:prSet/>
      <dgm:spPr/>
      <dgm:t>
        <a:bodyPr/>
        <a:lstStyle/>
        <a:p>
          <a:endParaRPr lang="en-US"/>
        </a:p>
      </dgm:t>
    </dgm:pt>
    <dgm:pt modelId="{2ABAAA01-77C5-4B27-8212-5FF250F4206C}">
      <dgm:prSet/>
      <dgm:spPr/>
      <dgm:t>
        <a:bodyPr/>
        <a:lstStyle/>
        <a:p>
          <a:r>
            <a:rPr lang="en-GB">
              <a:hlinkClick xmlns:r="http://schemas.openxmlformats.org/officeDocument/2006/relationships" r:id="rId2"/>
            </a:rPr>
            <a:t>Stress container</a:t>
          </a:r>
          <a:endParaRPr lang="en-US"/>
        </a:p>
      </dgm:t>
    </dgm:pt>
    <dgm:pt modelId="{E39F0DCF-08AD-4C89-9C3E-4868A7B90DDA}" type="parTrans" cxnId="{FDA1E9E6-273D-4D27-AF97-FC319FDCB481}">
      <dgm:prSet/>
      <dgm:spPr/>
      <dgm:t>
        <a:bodyPr/>
        <a:lstStyle/>
        <a:p>
          <a:endParaRPr lang="en-US"/>
        </a:p>
      </dgm:t>
    </dgm:pt>
    <dgm:pt modelId="{38D621F0-35DB-4A73-B005-06560A31D241}" type="sibTrans" cxnId="{FDA1E9E6-273D-4D27-AF97-FC319FDCB481}">
      <dgm:prSet/>
      <dgm:spPr/>
      <dgm:t>
        <a:bodyPr/>
        <a:lstStyle/>
        <a:p>
          <a:endParaRPr lang="en-US"/>
        </a:p>
      </dgm:t>
    </dgm:pt>
    <dgm:pt modelId="{45711B95-2FF9-4DAE-9087-3F8BAD4B2BCC}" type="pres">
      <dgm:prSet presAssocID="{5A64C012-9B0E-4416-AFCC-C4C2BE49BEDC}" presName="diagram" presStyleCnt="0">
        <dgm:presLayoutVars>
          <dgm:chPref val="1"/>
          <dgm:dir/>
          <dgm:animOne val="branch"/>
          <dgm:animLvl val="lvl"/>
          <dgm:resizeHandles/>
        </dgm:presLayoutVars>
      </dgm:prSet>
      <dgm:spPr/>
    </dgm:pt>
    <dgm:pt modelId="{4A5193BB-86A2-47A0-925E-78BE5C90F9A2}" type="pres">
      <dgm:prSet presAssocID="{FE492C3B-4D73-43BC-A8E6-0F9BAEF85D77}" presName="root" presStyleCnt="0"/>
      <dgm:spPr/>
    </dgm:pt>
    <dgm:pt modelId="{FE325BC1-2443-4E03-8296-9051BCED33C6}" type="pres">
      <dgm:prSet presAssocID="{FE492C3B-4D73-43BC-A8E6-0F9BAEF85D77}" presName="rootComposite" presStyleCnt="0"/>
      <dgm:spPr/>
    </dgm:pt>
    <dgm:pt modelId="{6202B1A6-077C-41C8-B48A-D48766847A12}" type="pres">
      <dgm:prSet presAssocID="{FE492C3B-4D73-43BC-A8E6-0F9BAEF85D77}" presName="rootText" presStyleLbl="node1" presStyleIdx="0" presStyleCnt="2"/>
      <dgm:spPr/>
    </dgm:pt>
    <dgm:pt modelId="{6C3E47C2-CDCB-4647-ADFF-D08283669347}" type="pres">
      <dgm:prSet presAssocID="{FE492C3B-4D73-43BC-A8E6-0F9BAEF85D77}" presName="rootConnector" presStyleLbl="node1" presStyleIdx="0" presStyleCnt="2"/>
      <dgm:spPr/>
    </dgm:pt>
    <dgm:pt modelId="{E7DD5437-DFF3-4EB5-9368-C83587E9B6D6}" type="pres">
      <dgm:prSet presAssocID="{FE492C3B-4D73-43BC-A8E6-0F9BAEF85D77}" presName="childShape" presStyleCnt="0"/>
      <dgm:spPr/>
    </dgm:pt>
    <dgm:pt modelId="{B703DAB9-3EDF-47D7-990C-E51AD9138674}" type="pres">
      <dgm:prSet presAssocID="{2ABAAA01-77C5-4B27-8212-5FF250F4206C}" presName="root" presStyleCnt="0"/>
      <dgm:spPr/>
    </dgm:pt>
    <dgm:pt modelId="{8F352E36-9214-4BB6-88BA-EF97EBFC1876}" type="pres">
      <dgm:prSet presAssocID="{2ABAAA01-77C5-4B27-8212-5FF250F4206C}" presName="rootComposite" presStyleCnt="0"/>
      <dgm:spPr/>
    </dgm:pt>
    <dgm:pt modelId="{5A9F7595-16D0-40D7-BA20-7AFC6A31D20E}" type="pres">
      <dgm:prSet presAssocID="{2ABAAA01-77C5-4B27-8212-5FF250F4206C}" presName="rootText" presStyleLbl="node1" presStyleIdx="1" presStyleCnt="2"/>
      <dgm:spPr/>
    </dgm:pt>
    <dgm:pt modelId="{CE083364-FF66-4F1E-9782-085FBCCDB767}" type="pres">
      <dgm:prSet presAssocID="{2ABAAA01-77C5-4B27-8212-5FF250F4206C}" presName="rootConnector" presStyleLbl="node1" presStyleIdx="1" presStyleCnt="2"/>
      <dgm:spPr/>
    </dgm:pt>
    <dgm:pt modelId="{C8710933-64A4-44B0-88F2-AF1FCEE0FAC0}" type="pres">
      <dgm:prSet presAssocID="{2ABAAA01-77C5-4B27-8212-5FF250F4206C}" presName="childShape" presStyleCnt="0"/>
      <dgm:spPr/>
    </dgm:pt>
  </dgm:ptLst>
  <dgm:cxnLst>
    <dgm:cxn modelId="{1AE30015-438A-4E9B-A748-D76D6D19C23D}" type="presOf" srcId="{FE492C3B-4D73-43BC-A8E6-0F9BAEF85D77}" destId="{6C3E47C2-CDCB-4647-ADFF-D08283669347}" srcOrd="1" destOrd="0" presId="urn:microsoft.com/office/officeart/2005/8/layout/hierarchy3"/>
    <dgm:cxn modelId="{E3902927-372E-4D88-86AC-D4D2B4680986}" type="presOf" srcId="{2ABAAA01-77C5-4B27-8212-5FF250F4206C}" destId="{5A9F7595-16D0-40D7-BA20-7AFC6A31D20E}" srcOrd="0" destOrd="0" presId="urn:microsoft.com/office/officeart/2005/8/layout/hierarchy3"/>
    <dgm:cxn modelId="{80E8DC87-F241-4A29-9252-5519FFA0C783}" type="presOf" srcId="{2ABAAA01-77C5-4B27-8212-5FF250F4206C}" destId="{CE083364-FF66-4F1E-9782-085FBCCDB767}" srcOrd="1" destOrd="0" presId="urn:microsoft.com/office/officeart/2005/8/layout/hierarchy3"/>
    <dgm:cxn modelId="{9A0465A9-38E0-43B2-89CD-90F771E94CE7}" srcId="{5A64C012-9B0E-4416-AFCC-C4C2BE49BEDC}" destId="{FE492C3B-4D73-43BC-A8E6-0F9BAEF85D77}" srcOrd="0" destOrd="0" parTransId="{DA858202-92D8-4B4E-B019-B26EC09DC4E4}" sibTransId="{4A04D2D9-E76E-400C-A474-7D1D009B6BDE}"/>
    <dgm:cxn modelId="{B19EF5D7-FB99-40E3-9592-CF8FF7F91DD7}" type="presOf" srcId="{5A64C012-9B0E-4416-AFCC-C4C2BE49BEDC}" destId="{45711B95-2FF9-4DAE-9087-3F8BAD4B2BCC}" srcOrd="0" destOrd="0" presId="urn:microsoft.com/office/officeart/2005/8/layout/hierarchy3"/>
    <dgm:cxn modelId="{FDA1E9E6-273D-4D27-AF97-FC319FDCB481}" srcId="{5A64C012-9B0E-4416-AFCC-C4C2BE49BEDC}" destId="{2ABAAA01-77C5-4B27-8212-5FF250F4206C}" srcOrd="1" destOrd="0" parTransId="{E39F0DCF-08AD-4C89-9C3E-4868A7B90DDA}" sibTransId="{38D621F0-35DB-4A73-B005-06560A31D241}"/>
    <dgm:cxn modelId="{C311C6F0-0477-4BA7-99D5-8F670D95CF82}" type="presOf" srcId="{FE492C3B-4D73-43BC-A8E6-0F9BAEF85D77}" destId="{6202B1A6-077C-41C8-B48A-D48766847A12}" srcOrd="0" destOrd="0" presId="urn:microsoft.com/office/officeart/2005/8/layout/hierarchy3"/>
    <dgm:cxn modelId="{32800445-F22F-4487-B696-57902823ADC5}" type="presParOf" srcId="{45711B95-2FF9-4DAE-9087-3F8BAD4B2BCC}" destId="{4A5193BB-86A2-47A0-925E-78BE5C90F9A2}" srcOrd="0" destOrd="0" presId="urn:microsoft.com/office/officeart/2005/8/layout/hierarchy3"/>
    <dgm:cxn modelId="{1C6DD0EE-B5FF-4FDA-A8D7-9871D96E44AE}" type="presParOf" srcId="{4A5193BB-86A2-47A0-925E-78BE5C90F9A2}" destId="{FE325BC1-2443-4E03-8296-9051BCED33C6}" srcOrd="0" destOrd="0" presId="urn:microsoft.com/office/officeart/2005/8/layout/hierarchy3"/>
    <dgm:cxn modelId="{8CD6BE2B-B5C5-4BEB-8444-43D490C4D70B}" type="presParOf" srcId="{FE325BC1-2443-4E03-8296-9051BCED33C6}" destId="{6202B1A6-077C-41C8-B48A-D48766847A12}" srcOrd="0" destOrd="0" presId="urn:microsoft.com/office/officeart/2005/8/layout/hierarchy3"/>
    <dgm:cxn modelId="{A7EC8920-B8F9-4165-9E66-F65C3D14E108}" type="presParOf" srcId="{FE325BC1-2443-4E03-8296-9051BCED33C6}" destId="{6C3E47C2-CDCB-4647-ADFF-D08283669347}" srcOrd="1" destOrd="0" presId="urn:microsoft.com/office/officeart/2005/8/layout/hierarchy3"/>
    <dgm:cxn modelId="{C690DC52-2ECA-4815-96B0-F3FAA173CF3E}" type="presParOf" srcId="{4A5193BB-86A2-47A0-925E-78BE5C90F9A2}" destId="{E7DD5437-DFF3-4EB5-9368-C83587E9B6D6}" srcOrd="1" destOrd="0" presId="urn:microsoft.com/office/officeart/2005/8/layout/hierarchy3"/>
    <dgm:cxn modelId="{7669B4F5-0FB1-4D38-AFFC-35D2B1FED877}" type="presParOf" srcId="{45711B95-2FF9-4DAE-9087-3F8BAD4B2BCC}" destId="{B703DAB9-3EDF-47D7-990C-E51AD9138674}" srcOrd="1" destOrd="0" presId="urn:microsoft.com/office/officeart/2005/8/layout/hierarchy3"/>
    <dgm:cxn modelId="{CD00E5B2-BB6F-4AC3-AEBA-606BA1A4A9AD}" type="presParOf" srcId="{B703DAB9-3EDF-47D7-990C-E51AD9138674}" destId="{8F352E36-9214-4BB6-88BA-EF97EBFC1876}" srcOrd="0" destOrd="0" presId="urn:microsoft.com/office/officeart/2005/8/layout/hierarchy3"/>
    <dgm:cxn modelId="{1FFD3E55-B155-4602-AD87-244FE8E8E8DB}" type="presParOf" srcId="{8F352E36-9214-4BB6-88BA-EF97EBFC1876}" destId="{5A9F7595-16D0-40D7-BA20-7AFC6A31D20E}" srcOrd="0" destOrd="0" presId="urn:microsoft.com/office/officeart/2005/8/layout/hierarchy3"/>
    <dgm:cxn modelId="{7AFEC1FF-CED3-47AC-A04E-83ECC30C1270}" type="presParOf" srcId="{8F352E36-9214-4BB6-88BA-EF97EBFC1876}" destId="{CE083364-FF66-4F1E-9782-085FBCCDB767}" srcOrd="1" destOrd="0" presId="urn:microsoft.com/office/officeart/2005/8/layout/hierarchy3"/>
    <dgm:cxn modelId="{ED93EB1C-388E-46CF-9272-C2CC16C7CBEC}" type="presParOf" srcId="{B703DAB9-3EDF-47D7-990C-E51AD9138674}" destId="{C8710933-64A4-44B0-88F2-AF1FCEE0FAC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2B1A6-077C-41C8-B48A-D48766847A12}">
      <dsp:nvSpPr>
        <dsp:cNvPr id="0" name=""/>
        <dsp:cNvSpPr/>
      </dsp:nvSpPr>
      <dsp:spPr>
        <a:xfrm>
          <a:off x="1265" y="449014"/>
          <a:ext cx="4604742" cy="23023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GB" sz="6500" kern="1200">
              <a:hlinkClick xmlns:r="http://schemas.openxmlformats.org/officeDocument/2006/relationships" r:id="rId1"/>
            </a:rPr>
            <a:t>The Blob Tree</a:t>
          </a:r>
          <a:endParaRPr lang="en-US" sz="6500" kern="1200"/>
        </a:p>
      </dsp:txBody>
      <dsp:txXfrm>
        <a:off x="68699" y="516448"/>
        <a:ext cx="4469874" cy="2167503"/>
      </dsp:txXfrm>
    </dsp:sp>
    <dsp:sp modelId="{5A9F7595-16D0-40D7-BA20-7AFC6A31D20E}">
      <dsp:nvSpPr>
        <dsp:cNvPr id="0" name=""/>
        <dsp:cNvSpPr/>
      </dsp:nvSpPr>
      <dsp:spPr>
        <a:xfrm>
          <a:off x="5757192" y="449014"/>
          <a:ext cx="4604742" cy="23023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GB" sz="6500" kern="1200">
              <a:hlinkClick xmlns:r="http://schemas.openxmlformats.org/officeDocument/2006/relationships" r:id="rId2"/>
            </a:rPr>
            <a:t>Stress container</a:t>
          </a:r>
          <a:endParaRPr lang="en-US" sz="6500" kern="1200"/>
        </a:p>
      </dsp:txBody>
      <dsp:txXfrm>
        <a:off x="5824626" y="516448"/>
        <a:ext cx="4469874" cy="2167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73AD3-8073-4D1A-B565-B01D16F0C7FD}" type="datetimeFigureOut">
              <a:rPr lang="en-GB" smtClean="0"/>
              <a:t>09/12/2022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23D87-6ABE-4975-986C-C0B091A98AF5}" type="slidenum">
              <a:rPr lang="en-GB" smtClean="0"/>
              <a:t>‹#›</a:t>
            </a:fld>
            <a:endParaRPr lang="en-GB"/>
          </a:p>
        </p:txBody>
      </p:sp>
    </p:spTree>
    <p:extLst>
      <p:ext uri="{BB962C8B-B14F-4D97-AF65-F5344CB8AC3E}">
        <p14:creationId xmlns:p14="http://schemas.microsoft.com/office/powerpoint/2010/main" val="86924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You don’t need to use all the tools,  just the ones you feel may be helpful to support your conversations</a:t>
            </a:r>
          </a:p>
          <a:p>
            <a:r>
              <a:rPr lang="en-GB" b="1" dirty="0"/>
              <a:t>Pick out the tools that could best support your conversation, the individual, the circumstances or concerns</a:t>
            </a:r>
          </a:p>
          <a:p>
            <a:r>
              <a:rPr lang="en-GB" b="1" dirty="0"/>
              <a:t>They may relate to both strengths and areas for support/development   </a:t>
            </a:r>
          </a:p>
        </p:txBody>
      </p:sp>
      <p:sp>
        <p:nvSpPr>
          <p:cNvPr id="4" name="Slide Number Placeholder 3"/>
          <p:cNvSpPr>
            <a:spLocks noGrp="1"/>
          </p:cNvSpPr>
          <p:nvPr>
            <p:ph type="sldNum" sz="quarter" idx="5"/>
          </p:nvPr>
        </p:nvSpPr>
        <p:spPr/>
        <p:txBody>
          <a:bodyPr/>
          <a:lstStyle/>
          <a:p>
            <a:fld id="{81E23D87-6ABE-4975-986C-C0B091A98AF5}" type="slidenum">
              <a:rPr lang="en-GB" smtClean="0"/>
              <a:t>1</a:t>
            </a:fld>
            <a:endParaRPr lang="en-GB"/>
          </a:p>
        </p:txBody>
      </p:sp>
    </p:spTree>
    <p:extLst>
      <p:ext uri="{BB962C8B-B14F-4D97-AF65-F5344CB8AC3E}">
        <p14:creationId xmlns:p14="http://schemas.microsoft.com/office/powerpoint/2010/main" val="16625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on links or signpost individuals </a:t>
            </a:r>
            <a:r>
              <a:rPr lang="en-GB" b="1"/>
              <a:t>to explore</a:t>
            </a:r>
            <a:r>
              <a:rPr lang="en-GB" b="1" dirty="0"/>
              <a:t>/access further support, encourage learning and development </a:t>
            </a:r>
          </a:p>
        </p:txBody>
      </p:sp>
      <p:sp>
        <p:nvSpPr>
          <p:cNvPr id="4" name="Slide Number Placeholder 3"/>
          <p:cNvSpPr>
            <a:spLocks noGrp="1"/>
          </p:cNvSpPr>
          <p:nvPr>
            <p:ph type="sldNum" sz="quarter" idx="5"/>
          </p:nvPr>
        </p:nvSpPr>
        <p:spPr/>
        <p:txBody>
          <a:bodyPr/>
          <a:lstStyle/>
          <a:p>
            <a:fld id="{81E23D87-6ABE-4975-986C-C0B091A98AF5}" type="slidenum">
              <a:rPr lang="en-GB" smtClean="0"/>
              <a:t>10</a:t>
            </a:fld>
            <a:endParaRPr lang="en-GB"/>
          </a:p>
        </p:txBody>
      </p:sp>
    </p:spTree>
    <p:extLst>
      <p:ext uri="{BB962C8B-B14F-4D97-AF65-F5344CB8AC3E}">
        <p14:creationId xmlns:p14="http://schemas.microsoft.com/office/powerpoint/2010/main" val="325991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6DBAEB4-0099-4C70-828F-25A189A8C4F5}"/>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43C820AA-D2A0-46C0-8DEE-2586111A6F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Click on the links to download</a:t>
            </a:r>
          </a:p>
          <a:p>
            <a:r>
              <a:rPr lang="en-GB" altLang="en-US" dirty="0">
                <a:latin typeface="Arial" panose="020B0604020202020204" pitchFamily="34" charset="0"/>
              </a:rPr>
              <a:t>Can be used for all discussions in relation to change, uncertainty, wellbeing </a:t>
            </a:r>
            <a:r>
              <a:rPr lang="en-GB" altLang="en-US">
                <a:latin typeface="Arial" panose="020B0604020202020204" pitchFamily="34" charset="0"/>
              </a:rPr>
              <a:t>and resilience </a:t>
            </a:r>
            <a:endParaRPr lang="en-GB" altLang="en-US" dirty="0">
              <a:latin typeface="Arial" panose="020B0604020202020204" pitchFamily="34" charset="0"/>
            </a:endParaRPr>
          </a:p>
        </p:txBody>
      </p:sp>
      <p:sp>
        <p:nvSpPr>
          <p:cNvPr id="97284" name="Slide Number Placeholder 3">
            <a:extLst>
              <a:ext uri="{FF2B5EF4-FFF2-40B4-BE49-F238E27FC236}">
                <a16:creationId xmlns:a16="http://schemas.microsoft.com/office/drawing/2014/main" id="{E40594E9-67F4-477D-A13D-0A1C6EE6BD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3050" indent="-219075">
              <a:defRPr>
                <a:solidFill>
                  <a:schemeClr val="tx1"/>
                </a:solidFill>
                <a:latin typeface="Arial" panose="020B0604020202020204" pitchFamily="34" charset="0"/>
              </a:defRPr>
            </a:lvl4pPr>
            <a:lvl5pPr marL="1984375" indent="-219075">
              <a:defRPr>
                <a:solidFill>
                  <a:schemeClr val="tx1"/>
                </a:solidFill>
                <a:latin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defRPr>
            </a:lvl9pPr>
          </a:lstStyle>
          <a:p>
            <a:fld id="{29449493-0D69-4A7E-A8E6-060BDF3DC901}" type="slidenum">
              <a:rPr lang="en-US" altLang="en-US" smtClean="0"/>
              <a:pPr/>
              <a:t>11</a:t>
            </a:fld>
            <a:endParaRPr lang="en-US" altLang="en-US"/>
          </a:p>
        </p:txBody>
      </p:sp>
    </p:spTree>
    <p:extLst>
      <p:ext uri="{BB962C8B-B14F-4D97-AF65-F5344CB8AC3E}">
        <p14:creationId xmlns:p14="http://schemas.microsoft.com/office/powerpoint/2010/main" val="13714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9316AC3-DB2B-41F8-A121-28B64E7FE902}"/>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50B6F393-5901-4AA8-99BE-C592F513D5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solidFill>
                  <a:srgbClr val="262626"/>
                </a:solidFill>
                <a:latin typeface="Century Gothic" panose="020B0502020202020204" pitchFamily="34" charset="0"/>
                <a:cs typeface="Times New Roman" panose="02020603050405020304" pitchFamily="18" charset="0"/>
              </a:rPr>
              <a:t>Use as a conversation starter to explore how someone is feeling in general, today, right now or looking ahead.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solidFill>
                  <a:srgbClr val="262626"/>
                </a:solidFill>
                <a:latin typeface="Century Gothic" panose="020B0502020202020204" pitchFamily="34" charset="0"/>
                <a:cs typeface="Times New Roman" panose="02020603050405020304" pitchFamily="18" charset="0"/>
              </a:rPr>
              <a:t>Instead of asking how are you </a:t>
            </a:r>
            <a:r>
              <a:rPr lang="en-GB" altLang="en-US" b="1" dirty="0">
                <a:solidFill>
                  <a:srgbClr val="FF0000"/>
                </a:solidFill>
                <a:latin typeface="Century Gothic" panose="020B0502020202020204" pitchFamily="34" charset="0"/>
                <a:cs typeface="Times New Roman" panose="02020603050405020304" pitchFamily="18" charset="0"/>
              </a:rPr>
              <a:t>feeling, maybe sha</a:t>
            </a:r>
            <a:r>
              <a:rPr lang="en-GB" altLang="en-US" b="1" dirty="0">
                <a:solidFill>
                  <a:srgbClr val="262626"/>
                </a:solidFill>
                <a:latin typeface="Century Gothic" panose="020B0502020202020204" pitchFamily="34" charset="0"/>
                <a:cs typeface="Times New Roman" panose="02020603050405020304" pitchFamily="18" charset="0"/>
              </a:rPr>
              <a:t>re the picture and ask- How squirrelly are you feeling?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All the images are open to interpretation, </a:t>
            </a:r>
            <a:r>
              <a:rPr lang="en-GB" altLang="en-US" b="1" dirty="0">
                <a:solidFill>
                  <a:srgbClr val="262626"/>
                </a:solidFill>
                <a:latin typeface="Century Gothic" panose="020B0502020202020204" pitchFamily="34" charset="0"/>
                <a:cs typeface="Times New Roman" panose="02020603050405020304" pitchFamily="18" charset="0"/>
              </a:rPr>
              <a:t>Which squirrel would you like to be? What support do you need to be that squirrel?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latin typeface="Arial" panose="020B0604020202020204" pitchFamily="34" charset="0"/>
            </a:endParaRPr>
          </a:p>
          <a:p>
            <a:endParaRPr lang="en-GB" altLang="en-US" dirty="0">
              <a:latin typeface="Arial" panose="020B0604020202020204" pitchFamily="34" charset="0"/>
            </a:endParaRPr>
          </a:p>
        </p:txBody>
      </p:sp>
      <p:sp>
        <p:nvSpPr>
          <p:cNvPr id="45060" name="Slide Number Placeholder 3">
            <a:extLst>
              <a:ext uri="{FF2B5EF4-FFF2-40B4-BE49-F238E27FC236}">
                <a16:creationId xmlns:a16="http://schemas.microsoft.com/office/drawing/2014/main" id="{530640A7-02E3-4FFE-9EAB-006BC7E1F2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10E7F6-2A85-4106-B1C7-81C2226B912B}"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solidFill>
                  <a:srgbClr val="262626"/>
                </a:solidFill>
                <a:latin typeface="Century Gothic" panose="020B0502020202020204" pitchFamily="34" charset="0"/>
                <a:cs typeface="Times New Roman" panose="02020603050405020304" pitchFamily="18" charset="0"/>
              </a:rPr>
              <a:t>Another conversation starter to explore how someone is feeling and why, what support is needed if any?</a:t>
            </a:r>
          </a:p>
          <a:p>
            <a:endParaRPr lang="en-GB" altLang="en-US" b="1" dirty="0">
              <a:solidFill>
                <a:srgbClr val="262626"/>
              </a:solidFill>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This Junto wheel identifies 6 primary emotions which then extends out to degreed versions of those primary emotions, so if an individual says they feel sad is it that they feel hurt, unhappy, isolated, miserable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Calibri" panose="020F0502020204030204" pitchFamily="34" charset="0"/>
                <a:cs typeface="Times New Roman" panose="02020603050405020304" pitchFamily="18" charset="0"/>
              </a:rPr>
              <a:t>This tool can help to open up discussions on feelings that can identify and verbalise complex emotions which sometimes we have to </a:t>
            </a:r>
            <a:r>
              <a:rPr lang="en-GB" sz="1800" b="1" i="1" dirty="0">
                <a:effectLst/>
                <a:latin typeface="Arial" panose="020B0604020202020204" pitchFamily="34" charset="0"/>
                <a:ea typeface="Calibri" panose="020F0502020204030204" pitchFamily="34" charset="0"/>
                <a:cs typeface="Times New Roman" panose="02020603050405020304" pitchFamily="18" charset="0"/>
              </a:rPr>
              <a:t>name it to tame it.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b="1" dirty="0">
              <a:solidFill>
                <a:srgbClr val="262626"/>
              </a:solidFill>
              <a:latin typeface="Century Gothic" panose="020B0502020202020204" pitchFamily="34" charset="0"/>
              <a:cs typeface="Times New Roman" panose="02020603050405020304" pitchFamily="18" charset="0"/>
            </a:endParaRPr>
          </a:p>
          <a:p>
            <a:endParaRPr lang="en-GB" altLang="en-US" b="0"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1E23D87-6ABE-4975-986C-C0B091A98AF5}" type="slidenum">
              <a:rPr lang="en-GB" smtClean="0"/>
              <a:t>3</a:t>
            </a:fld>
            <a:endParaRPr lang="en-GB"/>
          </a:p>
        </p:txBody>
      </p:sp>
    </p:spTree>
    <p:extLst>
      <p:ext uri="{BB962C8B-B14F-4D97-AF65-F5344CB8AC3E}">
        <p14:creationId xmlns:p14="http://schemas.microsoft.com/office/powerpoint/2010/main" val="211015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2DB26FB-46B9-436F-A9DF-E15C2C583B24}"/>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8E039A07-6D18-4238-ADED-8381FD82B8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Another tool for reflective thought around change and uncertainty conversations</a:t>
            </a:r>
          </a:p>
          <a:p>
            <a:endParaRPr lang="en-GB" altLang="en-US" b="1" dirty="0">
              <a:latin typeface="Arial" panose="020B0604020202020204" pitchFamily="34" charset="0"/>
            </a:endParaRPr>
          </a:p>
          <a:p>
            <a:r>
              <a:rPr lang="en-GB" altLang="en-US" b="1" dirty="0">
                <a:latin typeface="Arial" panose="020B0604020202020204" pitchFamily="34" charset="0"/>
              </a:rPr>
              <a:t>Ask the individual to reflect on whether they tend to go with the flow and see where it takes them and see where they end up …</a:t>
            </a:r>
          </a:p>
          <a:p>
            <a:r>
              <a:rPr lang="en-GB" altLang="en-US" b="1" dirty="0">
                <a:latin typeface="Arial" panose="020B0604020202020204" pitchFamily="34" charset="0"/>
              </a:rPr>
              <a:t>Or are they more of a rock that stays grounded until they have more information before moving forward ?</a:t>
            </a:r>
          </a:p>
          <a:p>
            <a:r>
              <a:rPr lang="en-GB" altLang="en-US" b="1" dirty="0">
                <a:latin typeface="Arial" panose="020B0604020202020204" pitchFamily="34" charset="0"/>
              </a:rPr>
              <a:t>What support/information is needed to move forward or step back a little?</a:t>
            </a:r>
          </a:p>
          <a:p>
            <a:r>
              <a:rPr lang="en-GB" altLang="en-US" b="1" dirty="0">
                <a:latin typeface="Arial" panose="020B0604020202020204" pitchFamily="34" charset="0"/>
              </a:rPr>
              <a:t>Reflect on the team as a whole, how many rocks, how many rivers are in your team? Any impact?</a:t>
            </a:r>
          </a:p>
          <a:p>
            <a:r>
              <a:rPr lang="en-GB" altLang="en-US" b="1" dirty="0">
                <a:latin typeface="Arial" panose="020B0604020202020204" pitchFamily="34" charset="0"/>
              </a:rPr>
              <a:t>Can the rivers support the rocks? </a:t>
            </a:r>
          </a:p>
          <a:p>
            <a:endParaRPr lang="en-GB" altLang="en-US" b="1" dirty="0">
              <a:latin typeface="Arial" panose="020B0604020202020204" pitchFamily="34" charset="0"/>
            </a:endParaRPr>
          </a:p>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FC65FC96-5C74-4383-9413-C0094DD08E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6AD279-02EE-46A3-8033-860A80D0E041}" type="slidenum">
              <a:rPr lang="en-US" altLang="en-US" sz="1300" smtClean="0">
                <a:solidFill>
                  <a:srgbClr val="000000"/>
                </a:solidFill>
              </a:rPr>
              <a:pPr>
                <a:spcBef>
                  <a:spcPct val="0"/>
                </a:spcBef>
              </a:pPr>
              <a:t>4</a:t>
            </a:fld>
            <a:endParaRPr lang="en-US" altLang="en-US"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These tree related pictures can invite an individual to think about and rate their own personal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Share that George Vaillant- a psychologist and professor at Harvard University quoted “A resilient individual resembles a twig with a fresh green living core,  when twisted out of shape it bends , but doesn’t break, but instead springs back and continues to grow”. - Rather describing that most people do and will recover from difficult situations and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All the images are open to interpretation, depending on what resilience means to each individual. </a:t>
            </a:r>
          </a:p>
          <a:p>
            <a:endParaRPr lang="en-GB" dirty="0"/>
          </a:p>
        </p:txBody>
      </p:sp>
      <p:sp>
        <p:nvSpPr>
          <p:cNvPr id="4" name="Slide Number Placeholder 3"/>
          <p:cNvSpPr>
            <a:spLocks noGrp="1"/>
          </p:cNvSpPr>
          <p:nvPr>
            <p:ph type="sldNum" sz="quarter" idx="5"/>
          </p:nvPr>
        </p:nvSpPr>
        <p:spPr/>
        <p:txBody>
          <a:bodyPr/>
          <a:lstStyle/>
          <a:p>
            <a:fld id="{762B6B7F-2AA0-4D3F-B6AB-ACEA51022EE8}" type="slidenum">
              <a:rPr lang="en-GB" smtClean="0"/>
              <a:t>5</a:t>
            </a:fld>
            <a:endParaRPr lang="en-GB"/>
          </a:p>
        </p:txBody>
      </p:sp>
    </p:spTree>
    <p:extLst>
      <p:ext uri="{BB962C8B-B14F-4D97-AF65-F5344CB8AC3E}">
        <p14:creationId xmlns:p14="http://schemas.microsoft.com/office/powerpoint/2010/main" val="363839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0A19EC1-AE2B-4EB9-B1AE-E734FAADC4B4}"/>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F5DB0387-C4A5-48C1-B1BA-6BD5B1814A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ED7D31"/>
                </a:solidFill>
                <a:latin typeface="Century Gothic" panose="020B0502020202020204" pitchFamily="34" charset="0"/>
                <a:ea typeface="Calibri" panose="020F0502020204030204" pitchFamily="34" charset="0"/>
                <a:cs typeface="Times New Roman" panose="02020603050405020304" pitchFamily="18" charset="0"/>
              </a:rPr>
              <a:t>A tool to support resilience and wellbeing conversations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dirty="0">
              <a:solidFill>
                <a:srgbClr val="ED7D31"/>
              </a:solidFill>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ED7D31"/>
                </a:solidFill>
                <a:latin typeface="Century Gothic" panose="020B0502020202020204" pitchFamily="34" charset="0"/>
                <a:ea typeface="Calibri" panose="020F0502020204030204" pitchFamily="34" charset="0"/>
                <a:cs typeface="Times New Roman" panose="02020603050405020304" pitchFamily="18" charset="0"/>
              </a:rPr>
              <a:t>Micro-renewals</a:t>
            </a:r>
            <a:r>
              <a:rPr lang="en-GB" altLang="en-US" sz="12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 are small actions that we can use frequently and build into our every-day working to prevent stress and burnout that becomes detrimental to our well-being. EG: Taking regular breaks, going for short walks, walking the dog, getting some fresh air for 10 minutes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Explore what they do if anything to renew/recharge and identify any support needed to ensure the individual/team are renewing regularly.</a:t>
            </a:r>
            <a:endParaRPr lang="en-GB" altLang="en-US" b="1" dirty="0">
              <a:solidFill>
                <a:srgbClr val="262626"/>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altLang="en-US" sz="18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What is it that helps them through a tough day? What helps them through any day? </a:t>
            </a:r>
          </a:p>
          <a:p>
            <a:pPr algn="just">
              <a:lnSpc>
                <a:spcPct val="107000"/>
              </a:lnSpc>
              <a:spcAft>
                <a:spcPts val="800"/>
              </a:spcAft>
            </a:pPr>
            <a:r>
              <a:rPr lang="en-GB" altLang="en-US" sz="18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Quite often people save their renewal time for when they take annual leave or have to go off sick because they’ve already hit burnout. </a:t>
            </a:r>
          </a:p>
          <a:p>
            <a:pPr algn="just">
              <a:lnSpc>
                <a:spcPct val="107000"/>
              </a:lnSpc>
              <a:spcAft>
                <a:spcPts val="800"/>
              </a:spcAft>
            </a:pPr>
            <a:r>
              <a:rPr lang="en-GB" altLang="en-US" sz="18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But if we do this, we often spend our annual leave poorly and unable to enjoy it as we wanted to because we are having to use our energy to </a:t>
            </a:r>
          </a:p>
          <a:p>
            <a:pPr algn="just">
              <a:lnSpc>
                <a:spcPct val="107000"/>
              </a:lnSpc>
              <a:spcAft>
                <a:spcPts val="800"/>
              </a:spcAft>
            </a:pPr>
            <a:r>
              <a:rPr lang="en-GB" altLang="en-US" sz="18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renew from a much worse place than is ideal. Renewing regularly benefits everyone, </a:t>
            </a:r>
            <a:r>
              <a:rPr lang="en-GB" altLang="en-US" sz="1800" b="1" i="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self, family, colleagues, team </a:t>
            </a:r>
            <a:endParaRPr lang="en-GB" altLang="en-US" sz="1800" b="1"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altLang="en-US" sz="1800" b="1" dirty="0">
                <a:solidFill>
                  <a:srgbClr val="262626"/>
                </a:solidFill>
                <a:latin typeface="Century Gothic" panose="020B0502020202020204" pitchFamily="34" charset="0"/>
                <a:ea typeface="Calibri" panose="020F0502020204030204" pitchFamily="34" charset="0"/>
                <a:cs typeface="Times New Roman" panose="02020603050405020304" pitchFamily="18" charset="0"/>
              </a:rPr>
              <a:t> </a:t>
            </a:r>
            <a:endParaRPr lang="en-GB" alt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49156" name="Slide Number Placeholder 3">
            <a:extLst>
              <a:ext uri="{FF2B5EF4-FFF2-40B4-BE49-F238E27FC236}">
                <a16:creationId xmlns:a16="http://schemas.microsoft.com/office/drawing/2014/main" id="{CE47FC03-9305-4A76-BDD2-88EAD6B4D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250CCE-CB43-4673-B59C-7136CD8304AF}" type="slidenum">
              <a:rPr lang="en-GB" altLang="en-US" sz="1200" smtClean="0">
                <a:solidFill>
                  <a:srgbClr val="000000"/>
                </a:solidFill>
                <a:latin typeface="Calibri" panose="020F0502020204030204" pitchFamily="34" charset="0"/>
              </a:rPr>
              <a:pPr/>
              <a:t>6</a:t>
            </a:fld>
            <a:endParaRPr lang="en-GB" altLang="en-US" sz="1200">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80CF384-E993-4748-9043-453D68835C2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6BC0642-7ED5-401A-A01C-2F43FEFF8A99}"/>
              </a:ext>
            </a:extLst>
          </p:cNvPr>
          <p:cNvSpPr>
            <a:spLocks noGrp="1"/>
          </p:cNvSpPr>
          <p:nvPr>
            <p:ph type="body" idx="1"/>
          </p:nvPr>
        </p:nvSpPr>
        <p:spPr/>
        <p:txBody>
          <a:bodyPr/>
          <a:lstStyle/>
          <a:p>
            <a:pPr eaLnBrk="1" hangingPunct="1">
              <a:spcBef>
                <a:spcPct val="0"/>
              </a:spcBef>
              <a:defRPr/>
            </a:pPr>
            <a:r>
              <a:rPr lang="en-GB" altLang="en-US" b="1" dirty="0">
                <a:solidFill>
                  <a:srgbClr val="262626"/>
                </a:solidFill>
                <a:latin typeface="Century Gothic" panose="020B0502020202020204" pitchFamily="34" charset="0"/>
                <a:cs typeface="Times New Roman" panose="02020603050405020304" pitchFamily="18" charset="0"/>
              </a:rPr>
              <a:t>A change and uncertainty conversation starter to explore where individuals are on the transition curve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solidFill>
                  <a:srgbClr val="000000"/>
                </a:solidFill>
                <a:ea typeface="ＭＳ Ｐゴシック"/>
                <a:cs typeface="ＭＳ Ｐゴシック"/>
              </a:rPr>
              <a:t>Where are you on the curve? Identify any support needed to move along the curve? Explore any consequences of not moving along the curve?</a:t>
            </a:r>
          </a:p>
          <a:p>
            <a:pPr eaLnBrk="1" hangingPunct="1">
              <a:spcBef>
                <a:spcPct val="0"/>
              </a:spcBef>
              <a:defRPr/>
            </a:pPr>
            <a:r>
              <a:rPr lang="en-GB" b="1" dirty="0">
                <a:solidFill>
                  <a:srgbClr val="000000"/>
                </a:solidFill>
                <a:ea typeface="ＭＳ Ｐゴシック"/>
                <a:cs typeface="ＭＳ Ｐゴシック"/>
              </a:rPr>
              <a:t>Key points;</a:t>
            </a:r>
          </a:p>
          <a:p>
            <a:pPr marL="171450" indent="-171450" eaLnBrk="1" hangingPunct="1">
              <a:spcBef>
                <a:spcPct val="0"/>
              </a:spcBef>
              <a:buFont typeface="Arial" panose="020B0604020202020204" pitchFamily="34" charset="0"/>
              <a:buChar char="•"/>
              <a:defRPr/>
            </a:pPr>
            <a:r>
              <a:rPr lang="en-GB" b="1" dirty="0">
                <a:solidFill>
                  <a:srgbClr val="000000"/>
                </a:solidFill>
                <a:ea typeface="ＭＳ Ｐゴシック"/>
                <a:cs typeface="ＭＳ Ｐゴシック"/>
              </a:rPr>
              <a:t>It is okay and natural to be anywhere on the curve, we are all individual.</a:t>
            </a:r>
          </a:p>
          <a:p>
            <a:pPr marL="171450" indent="-171450" eaLnBrk="1" hangingPunct="1">
              <a:spcBef>
                <a:spcPct val="0"/>
              </a:spcBef>
              <a:buFont typeface="Arial" panose="020B0604020202020204" pitchFamily="34" charset="0"/>
              <a:buChar char="•"/>
              <a:defRPr/>
            </a:pPr>
            <a:r>
              <a:rPr lang="en-GB" b="1" dirty="0">
                <a:solidFill>
                  <a:srgbClr val="000000"/>
                </a:solidFill>
                <a:ea typeface="ＭＳ Ｐゴシック"/>
                <a:cs typeface="ＭＳ Ｐゴシック"/>
              </a:rPr>
              <a:t>You may be at different places on the curve in the same day depending on the situation, conversation, person </a:t>
            </a:r>
          </a:p>
          <a:p>
            <a:pPr marL="171450" indent="-171450" eaLnBrk="1" hangingPunct="1">
              <a:spcBef>
                <a:spcPct val="0"/>
              </a:spcBef>
              <a:buFont typeface="Arial" panose="020B0604020202020204" pitchFamily="34" charset="0"/>
              <a:buChar char="•"/>
              <a:defRPr/>
            </a:pPr>
            <a:r>
              <a:rPr lang="en-GB" b="1" dirty="0">
                <a:solidFill>
                  <a:srgbClr val="000000"/>
                </a:solidFill>
                <a:ea typeface="ＭＳ Ｐゴシック"/>
                <a:cs typeface="ＭＳ Ｐゴシック"/>
              </a:rPr>
              <a:t>People can move backwards and forwards along the curve </a:t>
            </a:r>
          </a:p>
          <a:p>
            <a:pPr eaLnBrk="1" hangingPunct="1">
              <a:spcBef>
                <a:spcPct val="0"/>
              </a:spcBef>
              <a:defRPr/>
            </a:pPr>
            <a:endParaRPr lang="en-GB" b="1" dirty="0">
              <a:solidFill>
                <a:srgbClr val="000000"/>
              </a:solidFill>
              <a:ea typeface="ＭＳ Ｐゴシック"/>
              <a:cs typeface="ＭＳ Ｐゴシック"/>
            </a:endParaRPr>
          </a:p>
          <a:p>
            <a:pPr>
              <a:defRPr/>
            </a:pPr>
            <a:endParaRPr lang="en-GB" dirty="0"/>
          </a:p>
        </p:txBody>
      </p:sp>
      <p:sp>
        <p:nvSpPr>
          <p:cNvPr id="78852" name="Slide Number Placeholder 3">
            <a:extLst>
              <a:ext uri="{FF2B5EF4-FFF2-40B4-BE49-F238E27FC236}">
                <a16:creationId xmlns:a16="http://schemas.microsoft.com/office/drawing/2014/main" id="{3426B9B7-492F-40AE-8F81-8B0304444F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F396A19-B712-47FB-B9E8-B4A0A494FA6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6DBAEB4-0099-4C70-828F-25A189A8C4F5}"/>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43C820AA-D2A0-46C0-8DEE-2586111A6F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Bef>
                <a:spcPts val="1163"/>
              </a:spcBef>
            </a:pPr>
            <a:r>
              <a:rPr lang="en-GB" altLang="en-US" b="1" dirty="0">
                <a:solidFill>
                  <a:srgbClr val="262626"/>
                </a:solidFill>
                <a:latin typeface="Century Gothic" panose="020B0502020202020204" pitchFamily="34" charset="0"/>
                <a:cs typeface="Times New Roman" panose="02020603050405020304" pitchFamily="18" charset="0"/>
              </a:rPr>
              <a:t>This tool can be used to explore concerns that we either need to accept (out of our control) identify those we can influence and which ones we can focus our energy on (the things we can control) </a:t>
            </a:r>
          </a:p>
          <a:p>
            <a:pPr algn="just">
              <a:lnSpc>
                <a:spcPct val="107000"/>
              </a:lnSpc>
              <a:spcBef>
                <a:spcPts val="1163"/>
              </a:spcBef>
            </a:pPr>
            <a:r>
              <a:rPr lang="en-GB" altLang="en-US" b="1" dirty="0">
                <a:solidFill>
                  <a:srgbClr val="000000"/>
                </a:solidFill>
                <a:latin typeface="Century Gothic" panose="020B0502020202020204" pitchFamily="34" charset="0"/>
                <a:cs typeface="Times New Roman" panose="02020603050405020304" pitchFamily="18" charset="0"/>
              </a:rPr>
              <a:t>Invite the individual to draw the 3 circles and place their concerns in each of the circles where they can either accept, influence or control them</a:t>
            </a:r>
          </a:p>
          <a:p>
            <a:pPr algn="just">
              <a:lnSpc>
                <a:spcPct val="107000"/>
              </a:lnSpc>
              <a:spcBef>
                <a:spcPts val="1163"/>
              </a:spcBef>
            </a:pPr>
            <a:endParaRPr lang="en-GB" altLang="en-US" b="1" dirty="0">
              <a:solidFill>
                <a:srgbClr val="000000"/>
              </a:solidFill>
              <a:latin typeface="Century Gothic" panose="020B0502020202020204" pitchFamily="34" charset="0"/>
              <a:cs typeface="Times New Roman" panose="02020603050405020304" pitchFamily="18" charset="0"/>
            </a:endParaRPr>
          </a:p>
          <a:p>
            <a:pPr algn="just">
              <a:lnSpc>
                <a:spcPct val="107000"/>
              </a:lnSpc>
              <a:spcBef>
                <a:spcPts val="1163"/>
              </a:spcBef>
            </a:pPr>
            <a:r>
              <a:rPr lang="en-GB" altLang="en-US" b="1" dirty="0">
                <a:solidFill>
                  <a:srgbClr val="ED7D31"/>
                </a:solidFill>
                <a:latin typeface="Century Gothic" panose="020B0502020202020204" pitchFamily="34" charset="0"/>
                <a:cs typeface="Times New Roman" panose="02020603050405020304" pitchFamily="18" charset="0"/>
              </a:rPr>
              <a:t>Accept</a:t>
            </a:r>
            <a:r>
              <a:rPr lang="en-GB" altLang="en-US" b="1" dirty="0">
                <a:solidFill>
                  <a:srgbClr val="262626"/>
                </a:solidFill>
                <a:latin typeface="Century Gothic" panose="020B0502020202020204" pitchFamily="34" charset="0"/>
                <a:cs typeface="Times New Roman" panose="02020603050405020304" pitchFamily="18" charset="0"/>
              </a:rPr>
              <a:t> - the concerns outside of your control and influence. Try to let these go and focus on what you can influence and control. </a:t>
            </a:r>
          </a:p>
          <a:p>
            <a:pPr algn="just">
              <a:lnSpc>
                <a:spcPct val="107000"/>
              </a:lnSpc>
              <a:spcBef>
                <a:spcPts val="1163"/>
              </a:spcBef>
            </a:pPr>
            <a:r>
              <a:rPr lang="en-GB" altLang="en-US" b="1" dirty="0">
                <a:solidFill>
                  <a:srgbClr val="262626"/>
                </a:solidFill>
                <a:latin typeface="Century Gothic" panose="020B0502020202020204" pitchFamily="34" charset="0"/>
                <a:cs typeface="Times New Roman" panose="02020603050405020304" pitchFamily="18" charset="0"/>
              </a:rPr>
              <a:t> </a:t>
            </a:r>
            <a:endParaRPr lang="en-GB" altLang="en-US" b="1" dirty="0">
              <a:solidFill>
                <a:srgbClr val="000000"/>
              </a:solidFill>
              <a:latin typeface="Century Gothic" panose="020B0502020202020204" pitchFamily="34" charset="0"/>
              <a:cs typeface="Times New Roman" panose="02020603050405020304" pitchFamily="18" charset="0"/>
            </a:endParaRPr>
          </a:p>
          <a:p>
            <a:pPr algn="just">
              <a:lnSpc>
                <a:spcPct val="107000"/>
              </a:lnSpc>
              <a:spcBef>
                <a:spcPts val="1163"/>
              </a:spcBef>
            </a:pPr>
            <a:r>
              <a:rPr lang="en-GB" altLang="en-US" b="1" dirty="0">
                <a:solidFill>
                  <a:srgbClr val="ED7D31"/>
                </a:solidFill>
                <a:latin typeface="Century Gothic" panose="020B0502020202020204" pitchFamily="34" charset="0"/>
                <a:cs typeface="Times New Roman" panose="02020603050405020304" pitchFamily="18" charset="0"/>
              </a:rPr>
              <a:t>Influence</a:t>
            </a:r>
            <a:r>
              <a:rPr lang="en-GB" altLang="en-US" b="1" dirty="0">
                <a:solidFill>
                  <a:srgbClr val="262626"/>
                </a:solidFill>
                <a:latin typeface="Century Gothic" panose="020B0502020202020204" pitchFamily="34" charset="0"/>
                <a:cs typeface="Times New Roman" panose="02020603050405020304" pitchFamily="18" charset="0"/>
              </a:rPr>
              <a:t> - the concerns you can influence. So, for example you might not be able to control changes happening in your organisation, but you may be able to influence them through the actions you take.  How can they be more proactive in this area?</a:t>
            </a:r>
            <a:endParaRPr lang="en-GB" altLang="en-US" b="1" dirty="0">
              <a:solidFill>
                <a:srgbClr val="000000"/>
              </a:solidFill>
              <a:latin typeface="Century Gothic" panose="020B0502020202020204" pitchFamily="34" charset="0"/>
              <a:cs typeface="Times New Roman" panose="02020603050405020304" pitchFamily="18" charset="0"/>
            </a:endParaRPr>
          </a:p>
          <a:p>
            <a:pPr algn="just">
              <a:lnSpc>
                <a:spcPct val="107000"/>
              </a:lnSpc>
              <a:spcBef>
                <a:spcPts val="1163"/>
              </a:spcBef>
            </a:pPr>
            <a:r>
              <a:rPr lang="en-GB" altLang="en-US" b="1" dirty="0">
                <a:solidFill>
                  <a:srgbClr val="262626"/>
                </a:solidFill>
                <a:latin typeface="Century Gothic" panose="020B0502020202020204" pitchFamily="34" charset="0"/>
                <a:cs typeface="Times New Roman" panose="02020603050405020304" pitchFamily="18" charset="0"/>
              </a:rPr>
              <a:t> </a:t>
            </a:r>
            <a:endParaRPr lang="en-GB" altLang="en-US" b="1" dirty="0">
              <a:solidFill>
                <a:srgbClr val="000000"/>
              </a:solidFill>
              <a:latin typeface="Century Gothic" panose="020B0502020202020204" pitchFamily="34" charset="0"/>
              <a:cs typeface="Times New Roman" panose="02020603050405020304" pitchFamily="18" charset="0"/>
            </a:endParaRPr>
          </a:p>
          <a:p>
            <a:pPr algn="just">
              <a:lnSpc>
                <a:spcPct val="107000"/>
              </a:lnSpc>
              <a:spcBef>
                <a:spcPts val="1163"/>
              </a:spcBef>
            </a:pPr>
            <a:r>
              <a:rPr lang="en-GB" altLang="en-US" b="1" dirty="0">
                <a:solidFill>
                  <a:srgbClr val="ED7D31"/>
                </a:solidFill>
                <a:latin typeface="Century Gothic" panose="020B0502020202020204" pitchFamily="34" charset="0"/>
                <a:cs typeface="Times New Roman" panose="02020603050405020304" pitchFamily="18" charset="0"/>
              </a:rPr>
              <a:t>Control</a:t>
            </a:r>
            <a:r>
              <a:rPr lang="en-GB" altLang="en-US" b="1" dirty="0">
                <a:solidFill>
                  <a:srgbClr val="262626"/>
                </a:solidFill>
                <a:latin typeface="Century Gothic" panose="020B0502020202020204" pitchFamily="34" charset="0"/>
                <a:cs typeface="Times New Roman" panose="02020603050405020304" pitchFamily="18" charset="0"/>
              </a:rPr>
              <a:t> - the concerns/elements that you can control.  Focusing on this area will minimise feelings of being overwhelmed and frustration. </a:t>
            </a:r>
          </a:p>
          <a:p>
            <a:pPr algn="just">
              <a:lnSpc>
                <a:spcPct val="107000"/>
              </a:lnSpc>
              <a:spcBef>
                <a:spcPts val="1163"/>
              </a:spcBef>
            </a:pPr>
            <a:r>
              <a:rPr lang="en-GB" altLang="en-US" b="1" dirty="0">
                <a:solidFill>
                  <a:srgbClr val="262626"/>
                </a:solidFill>
                <a:latin typeface="Century Gothic" panose="020B0502020202020204" pitchFamily="34" charset="0"/>
                <a:cs typeface="Times New Roman" panose="02020603050405020304" pitchFamily="18" charset="0"/>
              </a:rPr>
              <a:t>These include behaviours, actions, attitude, outlook and decisions. </a:t>
            </a:r>
          </a:p>
          <a:p>
            <a:pPr algn="just">
              <a:lnSpc>
                <a:spcPct val="107000"/>
              </a:lnSpc>
              <a:spcBef>
                <a:spcPts val="1163"/>
              </a:spcBef>
            </a:pPr>
            <a:endParaRPr lang="en-GB" altLang="en-US" b="1" dirty="0">
              <a:solidFill>
                <a:srgbClr val="262626"/>
              </a:solidFill>
              <a:latin typeface="Century Gothic" panose="020B0502020202020204" pitchFamily="34" charset="0"/>
              <a:cs typeface="Times New Roman" panose="02020603050405020304" pitchFamily="18" charset="0"/>
            </a:endParaRPr>
          </a:p>
          <a:p>
            <a:pPr algn="just">
              <a:lnSpc>
                <a:spcPct val="107000"/>
              </a:lnSpc>
              <a:spcBef>
                <a:spcPts val="1163"/>
              </a:spcBef>
            </a:pPr>
            <a:r>
              <a:rPr lang="en-GB" altLang="en-US" b="1" dirty="0">
                <a:solidFill>
                  <a:srgbClr val="262626"/>
                </a:solidFill>
                <a:latin typeface="Century Gothic" panose="020B0502020202020204" pitchFamily="34" charset="0"/>
                <a:cs typeface="Times New Roman" panose="02020603050405020304" pitchFamily="18" charset="0"/>
              </a:rPr>
              <a:t>See an example on next slide to share</a:t>
            </a:r>
          </a:p>
          <a:p>
            <a:pPr algn="just">
              <a:lnSpc>
                <a:spcPct val="107000"/>
              </a:lnSpc>
              <a:spcBef>
                <a:spcPts val="1163"/>
              </a:spcBef>
            </a:pPr>
            <a:endParaRPr lang="en-GB" altLang="en-US" b="1" dirty="0">
              <a:solidFill>
                <a:srgbClr val="262626"/>
              </a:solidFill>
              <a:latin typeface="Century Gothic" panose="020B0502020202020204" pitchFamily="34" charset="0"/>
              <a:cs typeface="Times New Roman" panose="02020603050405020304" pitchFamily="18" charset="0"/>
            </a:endParaRPr>
          </a:p>
          <a:p>
            <a:pPr algn="just">
              <a:lnSpc>
                <a:spcPct val="107000"/>
              </a:lnSpc>
              <a:spcBef>
                <a:spcPts val="1163"/>
              </a:spcBef>
            </a:pPr>
            <a:endParaRPr lang="en-GB" altLang="en-US" b="1" dirty="0">
              <a:solidFill>
                <a:srgbClr val="000000"/>
              </a:solidFill>
              <a:latin typeface="Century Gothic" panose="020B0502020202020204" pitchFamily="34" charset="0"/>
              <a:cs typeface="Times New Roman" panose="02020603050405020304" pitchFamily="18" charset="0"/>
            </a:endParaRPr>
          </a:p>
          <a:p>
            <a:endParaRPr lang="en-GB" altLang="en-US" dirty="0">
              <a:latin typeface="Arial" panose="020B0604020202020204" pitchFamily="34" charset="0"/>
            </a:endParaRPr>
          </a:p>
        </p:txBody>
      </p:sp>
      <p:sp>
        <p:nvSpPr>
          <p:cNvPr id="97284" name="Slide Number Placeholder 3">
            <a:extLst>
              <a:ext uri="{FF2B5EF4-FFF2-40B4-BE49-F238E27FC236}">
                <a16:creationId xmlns:a16="http://schemas.microsoft.com/office/drawing/2014/main" id="{E40594E9-67F4-477D-A13D-0A1C6EE6BD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3050" indent="-219075">
              <a:defRPr>
                <a:solidFill>
                  <a:schemeClr val="tx1"/>
                </a:solidFill>
                <a:latin typeface="Arial" panose="020B0604020202020204" pitchFamily="34" charset="0"/>
              </a:defRPr>
            </a:lvl4pPr>
            <a:lvl5pPr marL="1984375" indent="-219075">
              <a:defRPr>
                <a:solidFill>
                  <a:schemeClr val="tx1"/>
                </a:solidFill>
                <a:latin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defRPr>
            </a:lvl9pPr>
          </a:lstStyle>
          <a:p>
            <a:fld id="{29449493-0D69-4A7E-A8E6-060BDF3DC901}"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solidFill>
                  <a:srgbClr val="262626"/>
                </a:solidFill>
                <a:latin typeface="Century Gothic" panose="020B0502020202020204" pitchFamily="34" charset="0"/>
                <a:cs typeface="Times New Roman" panose="02020603050405020304" pitchFamily="18" charset="0"/>
              </a:rPr>
              <a:t> </a:t>
            </a:r>
            <a:endParaRPr kumimoji="0" lang="en-GB" sz="1200" b="1" i="0" u="none" strike="noStrike" kern="1200" cap="none" spc="0" normalizeH="0" baseline="0" noProof="0" dirty="0">
              <a:ln>
                <a:noFill/>
              </a:ln>
              <a:solidFill>
                <a:srgbClr val="FFFFFF"/>
              </a:solidFill>
              <a:effectLst/>
              <a:uLnTx/>
              <a:uFillTx/>
              <a:latin typeface="Arial"/>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Calibri" panose="020F0502020204030204" pitchFamily="34" charset="0"/>
                <a:cs typeface="+mn-cs"/>
              </a:rPr>
              <a:t>“If we spend a lot of our energy worrying about things we can’t control, we end up feeling powerless and overwhelmed. The sweet spot is where we focus our energy on the areas we can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a:p>
            <a:pPr algn="just">
              <a:lnSpc>
                <a:spcPct val="107000"/>
              </a:lnSpc>
              <a:spcBef>
                <a:spcPts val="1163"/>
              </a:spcBef>
            </a:pPr>
            <a:endParaRPr lang="en-GB" altLang="en-US" sz="1600" b="1" dirty="0">
              <a:solidFill>
                <a:srgbClr val="ED7D31"/>
              </a:solidFill>
              <a:latin typeface="Century Gothic" panose="020B0502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A63888-566E-432C-90AC-28D0242D0C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08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3734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14400" y="1981200"/>
            <a:ext cx="10363200" cy="3200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95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4572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457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68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6" name="Google Shape;76;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7" name="Google Shape;77;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573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1" y="836716"/>
            <a:ext cx="5184576" cy="4416491"/>
          </a:xfrm>
          <a:prstGeom prst="rect">
            <a:avLst/>
          </a:prstGeom>
        </p:spPr>
        <p:txBody>
          <a:bodyPr/>
          <a:lstStyle>
            <a:lvl1pPr marL="188996" indent="-188996">
              <a:spcBef>
                <a:spcPts val="900"/>
              </a:spcBef>
              <a:defRPr sz="1200"/>
            </a:lvl1pPr>
            <a:lvl2pPr marL="404990" indent="-188996">
              <a:spcBef>
                <a:spcPts val="450"/>
              </a:spcBef>
              <a:defRPr sz="900"/>
            </a:lvl2pPr>
            <a:lvl3pPr marL="728982" indent="-188996">
              <a:spcBef>
                <a:spcPts val="450"/>
              </a:spcBef>
              <a:buFont typeface="Wingdings" panose="05000000000000000000" pitchFamily="2" charset="2"/>
              <a:buChar char="§"/>
              <a:defRPr sz="900"/>
            </a:lvl3pPr>
          </a:lstStyle>
          <a:p>
            <a:pPr lvl="0"/>
            <a:r>
              <a:rPr lang="en-US"/>
              <a:t>Click to edit Master text styles</a:t>
            </a:r>
          </a:p>
          <a:p>
            <a:pPr lvl="1"/>
            <a:r>
              <a:rPr lang="en-US"/>
              <a:t>Second level</a:t>
            </a:r>
          </a:p>
        </p:txBody>
      </p:sp>
      <p:sp>
        <p:nvSpPr>
          <p:cNvPr id="4" name="Title 1"/>
          <p:cNvSpPr>
            <a:spLocks noGrp="1"/>
          </p:cNvSpPr>
          <p:nvPr>
            <p:ph type="title"/>
          </p:nvPr>
        </p:nvSpPr>
        <p:spPr>
          <a:xfrm>
            <a:off x="431373" y="0"/>
            <a:ext cx="11329259" cy="836712"/>
          </a:xfrm>
          <a:prstGeom prst="rect">
            <a:avLst/>
          </a:prstGeom>
        </p:spPr>
        <p:txBody>
          <a:bodyPr/>
          <a:lstStyle>
            <a:lvl1pPr>
              <a:defRPr sz="2100" b="1">
                <a:latin typeface="Arial Black" panose="020B0A04020102020204" pitchFamily="34" charset="0"/>
              </a:defRPr>
            </a:lvl1pPr>
          </a:lstStyle>
          <a:p>
            <a:r>
              <a:rPr lang="en-US"/>
              <a:t>Click to edit Master title style</a:t>
            </a:r>
          </a:p>
        </p:txBody>
      </p:sp>
      <p:sp>
        <p:nvSpPr>
          <p:cNvPr id="5" name="Content Placeholder 2"/>
          <p:cNvSpPr>
            <a:spLocks noGrp="1"/>
          </p:cNvSpPr>
          <p:nvPr>
            <p:ph idx="10"/>
          </p:nvPr>
        </p:nvSpPr>
        <p:spPr>
          <a:xfrm>
            <a:off x="6576053" y="836716"/>
            <a:ext cx="5184576" cy="4416491"/>
          </a:xfrm>
          <a:prstGeom prst="rect">
            <a:avLst/>
          </a:prstGeom>
        </p:spPr>
        <p:txBody>
          <a:bodyPr/>
          <a:lstStyle>
            <a:lvl1pPr marL="188996" indent="-188996">
              <a:spcBef>
                <a:spcPts val="900"/>
              </a:spcBef>
              <a:defRPr sz="1200"/>
            </a:lvl1pPr>
            <a:lvl2pPr marL="404990" indent="-188996">
              <a:spcBef>
                <a:spcPts val="450"/>
              </a:spcBef>
              <a:defRPr sz="900"/>
            </a:lvl2pPr>
            <a:lvl3pPr marL="728982" indent="-188996">
              <a:spcBef>
                <a:spcPts val="450"/>
              </a:spcBef>
              <a:buFont typeface="Wingdings" panose="05000000000000000000" pitchFamily="2" charset="2"/>
              <a:buChar char="§"/>
              <a:defRPr sz="900"/>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5327918"/>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71562730"/>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2155068"/>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1976023"/>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645230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505517"/>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92213505"/>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320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829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29924"/>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2626606"/>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7294559"/>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6057951"/>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4572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1819812"/>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04 text bullets full green (2-lin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400051"/>
            <a:ext cx="10058400" cy="1073749"/>
          </a:xfrm>
          <a:prstGeom prst="rect">
            <a:avLst/>
          </a:prstGeom>
        </p:spPr>
        <p:txBody>
          <a:bodyPr vert="horz" lIns="0" tIns="0" rIns="0" bIns="0" rtlCol="0" anchor="t" anchorCtr="0">
            <a:noAutofit/>
          </a:bodyPr>
          <a:lstStyle>
            <a:lvl1pPr>
              <a:defRPr sz="3400" b="1" cap="none" spc="0"/>
            </a:lvl1pPr>
          </a:lstStyle>
          <a:p>
            <a:r>
              <a:rPr lang="en-US" dirty="0"/>
              <a:t>Click To Edit Master </a:t>
            </a:r>
            <a:br>
              <a:rPr lang="en-US" dirty="0"/>
            </a:br>
            <a:r>
              <a:rPr lang="en-US" dirty="0"/>
              <a:t>Title Styles</a:t>
            </a:r>
          </a:p>
        </p:txBody>
      </p:sp>
      <p:sp>
        <p:nvSpPr>
          <p:cNvPr id="8" name="Text Placeholder 7"/>
          <p:cNvSpPr>
            <a:spLocks noGrp="1"/>
          </p:cNvSpPr>
          <p:nvPr>
            <p:ph type="body" sz="quarter" idx="11"/>
          </p:nvPr>
        </p:nvSpPr>
        <p:spPr>
          <a:xfrm>
            <a:off x="914400" y="1530950"/>
            <a:ext cx="10058400" cy="4700517"/>
          </a:xfrm>
          <a:prstGeom prst="rect">
            <a:avLst/>
          </a:prstGeom>
        </p:spPr>
        <p:txBody>
          <a:bodyPr lIns="0" tIns="0" rIns="0" bIns="0"/>
          <a:lstStyle>
            <a:lvl2pPr marL="685800" indent="-347472">
              <a:buClr>
                <a:srgbClr val="F0B121"/>
              </a:buClr>
              <a:buSzPct val="100000"/>
              <a:buFont typeface="Lucida Grande"/>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Slide Number Placeholder 2"/>
          <p:cNvSpPr>
            <a:spLocks noGrp="1"/>
          </p:cNvSpPr>
          <p:nvPr>
            <p:ph type="sldNum" sz="quarter" idx="4"/>
          </p:nvPr>
        </p:nvSpPr>
        <p:spPr>
          <a:xfrm>
            <a:off x="10367774" y="6356351"/>
            <a:ext cx="1214625" cy="365125"/>
          </a:xfrm>
          <a:prstGeom prst="rect">
            <a:avLst/>
          </a:prstGeom>
        </p:spPr>
        <p:txBody>
          <a:bodyPr lIns="0" tIns="0" rIns="0" bIns="0" anchor="ctr" anchorCtr="0"/>
          <a:lstStyle>
            <a:lvl1pPr algn="r">
              <a:defRPr sz="1200" baseline="0">
                <a:solidFill>
                  <a:schemeClr val="bg1"/>
                </a:solidFill>
                <a:latin typeface="Helvetica"/>
              </a:defRPr>
            </a:lvl1pPr>
          </a:lstStyle>
          <a:p>
            <a:fld id="{D02B961B-B27F-4847-9132-1EFA55EDF58F}" type="slidenum">
              <a:rPr lang="en-US" smtClean="0"/>
              <a:pPr/>
              <a:t>‹#›</a:t>
            </a:fld>
            <a:endParaRPr lang="en-US" dirty="0"/>
          </a:p>
        </p:txBody>
      </p:sp>
    </p:spTree>
    <p:extLst>
      <p:ext uri="{BB962C8B-B14F-4D97-AF65-F5344CB8AC3E}">
        <p14:creationId xmlns:p14="http://schemas.microsoft.com/office/powerpoint/2010/main" val="4213005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6" name="Google Shape;76;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7" name="Google Shape;77;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71285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1" y="836714"/>
            <a:ext cx="5184576" cy="4416491"/>
          </a:xfrm>
          <a:prstGeom prst="rect">
            <a:avLst/>
          </a:prstGeom>
        </p:spPr>
        <p:txBody>
          <a:bodyPr/>
          <a:lstStyle>
            <a:lvl1pPr marL="251994" indent="-251994">
              <a:spcBef>
                <a:spcPts val="1200"/>
              </a:spcBef>
              <a:defRPr sz="1600"/>
            </a:lvl1pPr>
            <a:lvl2pPr marL="539987" indent="-251994">
              <a:spcBef>
                <a:spcPts val="600"/>
              </a:spcBef>
              <a:defRPr sz="1200"/>
            </a:lvl2pPr>
            <a:lvl3pPr marL="971976" indent="-251994">
              <a:spcBef>
                <a:spcPts val="600"/>
              </a:spcBef>
              <a:buFont typeface="Wingdings" panose="05000000000000000000" pitchFamily="2" charset="2"/>
              <a:buChar char="§"/>
              <a:defRPr sz="1200"/>
            </a:lvl3pPr>
          </a:lstStyle>
          <a:p>
            <a:pPr lvl="0"/>
            <a:r>
              <a:rPr lang="en-US"/>
              <a:t>Click to edit Master text styles</a:t>
            </a:r>
          </a:p>
          <a:p>
            <a:pPr lvl="1"/>
            <a:r>
              <a:rPr lang="en-US"/>
              <a:t>Second level</a:t>
            </a:r>
          </a:p>
        </p:txBody>
      </p:sp>
      <p:sp>
        <p:nvSpPr>
          <p:cNvPr id="4" name="Title 1"/>
          <p:cNvSpPr>
            <a:spLocks noGrp="1"/>
          </p:cNvSpPr>
          <p:nvPr>
            <p:ph type="title"/>
          </p:nvPr>
        </p:nvSpPr>
        <p:spPr>
          <a:xfrm>
            <a:off x="431372" y="0"/>
            <a:ext cx="11329259" cy="836712"/>
          </a:xfrm>
          <a:prstGeom prst="rect">
            <a:avLst/>
          </a:prstGeom>
        </p:spPr>
        <p:txBody>
          <a:bodyPr/>
          <a:lstStyle>
            <a:lvl1pPr>
              <a:defRPr sz="2800" b="1">
                <a:latin typeface="Arial Black" panose="020B0A04020102020204" pitchFamily="34" charset="0"/>
              </a:defRPr>
            </a:lvl1pPr>
          </a:lstStyle>
          <a:p>
            <a:r>
              <a:rPr lang="en-US"/>
              <a:t>Click to edit Master title style</a:t>
            </a:r>
          </a:p>
        </p:txBody>
      </p:sp>
      <p:sp>
        <p:nvSpPr>
          <p:cNvPr id="5" name="Content Placeholder 2"/>
          <p:cNvSpPr>
            <a:spLocks noGrp="1"/>
          </p:cNvSpPr>
          <p:nvPr>
            <p:ph idx="10"/>
          </p:nvPr>
        </p:nvSpPr>
        <p:spPr>
          <a:xfrm>
            <a:off x="6576053" y="836714"/>
            <a:ext cx="5184576" cy="4416491"/>
          </a:xfrm>
          <a:prstGeom prst="rect">
            <a:avLst/>
          </a:prstGeom>
        </p:spPr>
        <p:txBody>
          <a:bodyPr/>
          <a:lstStyle>
            <a:lvl1pPr marL="251994" indent="-251994">
              <a:spcBef>
                <a:spcPts val="1200"/>
              </a:spcBef>
              <a:defRPr sz="1600"/>
            </a:lvl1pPr>
            <a:lvl2pPr marL="539987" indent="-251994">
              <a:spcBef>
                <a:spcPts val="600"/>
              </a:spcBef>
              <a:defRPr sz="1200"/>
            </a:lvl2pPr>
            <a:lvl3pPr marL="971976" indent="-251994">
              <a:spcBef>
                <a:spcPts val="600"/>
              </a:spcBef>
              <a:buFont typeface="Wingdings" panose="05000000000000000000" pitchFamily="2" charset="2"/>
              <a:buChar char="§"/>
              <a:defRPr sz="1200"/>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8295196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6260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981200"/>
            <a:ext cx="5080000" cy="3200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3200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61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0779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93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215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506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4">
            <a:extLst>
              <a:ext uri="{FF2B5EF4-FFF2-40B4-BE49-F238E27FC236}">
                <a16:creationId xmlns:a16="http://schemas.microsoft.com/office/drawing/2014/main" id="{8469E03C-1E22-4999-8C41-0C6E320ED6A2}"/>
              </a:ext>
            </a:extLst>
          </p:cNvPr>
          <p:cNvSpPr>
            <a:spLocks noChangeShapeType="1"/>
          </p:cNvSpPr>
          <p:nvPr userDrawn="1"/>
        </p:nvSpPr>
        <p:spPr bwMode="auto">
          <a:xfrm flipH="1">
            <a:off x="0" y="6607175"/>
            <a:ext cx="7727951" cy="0"/>
          </a:xfrm>
          <a:prstGeom prst="line">
            <a:avLst/>
          </a:prstGeom>
          <a:noFill/>
          <a:ln w="190500">
            <a:solidFill>
              <a:srgbClr val="007CB0"/>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1029" name="Text Box 5">
            <a:extLst>
              <a:ext uri="{FF2B5EF4-FFF2-40B4-BE49-F238E27FC236}">
                <a16:creationId xmlns:a16="http://schemas.microsoft.com/office/drawing/2014/main" id="{07047111-652C-483F-90FC-D124D92E07E1}"/>
              </a:ext>
            </a:extLst>
          </p:cNvPr>
          <p:cNvSpPr txBox="1">
            <a:spLocks noChangeArrowheads="1"/>
          </p:cNvSpPr>
          <p:nvPr/>
        </p:nvSpPr>
        <p:spPr bwMode="auto">
          <a:xfrm>
            <a:off x="7727951" y="6381750"/>
            <a:ext cx="4417483" cy="3683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800" dirty="0">
                <a:solidFill>
                  <a:srgbClr val="007CB0"/>
                </a:solidFill>
              </a:rPr>
              <a:t>Serving the people of Cumbria</a:t>
            </a:r>
          </a:p>
        </p:txBody>
      </p:sp>
      <p:sp>
        <p:nvSpPr>
          <p:cNvPr id="1030" name="Text Box 6">
            <a:extLst>
              <a:ext uri="{FF2B5EF4-FFF2-40B4-BE49-F238E27FC236}">
                <a16:creationId xmlns:a16="http://schemas.microsoft.com/office/drawing/2014/main" id="{59DB71E6-680B-49AE-9610-145B760591C5}"/>
              </a:ext>
            </a:extLst>
          </p:cNvPr>
          <p:cNvSpPr txBox="1">
            <a:spLocks noChangeArrowheads="1"/>
          </p:cNvSpPr>
          <p:nvPr/>
        </p:nvSpPr>
        <p:spPr bwMode="auto">
          <a:xfrm>
            <a:off x="0" y="-533400"/>
            <a:ext cx="12192000" cy="39687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sz="2000">
                <a:solidFill>
                  <a:schemeClr val="tx2"/>
                </a:solidFill>
              </a:rPr>
              <a:t>Do not use fonts other than Arial for your presentations</a:t>
            </a:r>
          </a:p>
        </p:txBody>
      </p:sp>
      <p:pic>
        <p:nvPicPr>
          <p:cNvPr id="2" name="Picture 1">
            <a:extLst>
              <a:ext uri="{FF2B5EF4-FFF2-40B4-BE49-F238E27FC236}">
                <a16:creationId xmlns:a16="http://schemas.microsoft.com/office/drawing/2014/main" id="{D4466159-4A5E-4B83-87D7-5ADD64F2CFF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935634" y="188913"/>
            <a:ext cx="207433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43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ransition spd="med">
    <p:wipe dir="d"/>
  </p:transition>
  <p:txStyles>
    <p:titleStyle>
      <a:lvl1pPr algn="ctr" rtl="0" eaLnBrk="0" fontAlgn="base" hangingPunct="0">
        <a:spcBef>
          <a:spcPct val="0"/>
        </a:spcBef>
        <a:spcAft>
          <a:spcPct val="0"/>
        </a:spcAft>
        <a:defRPr sz="4400">
          <a:solidFill>
            <a:srgbClr val="007CB0"/>
          </a:solidFill>
          <a:latin typeface="+mj-lt"/>
          <a:ea typeface="+mj-ea"/>
          <a:cs typeface="+mj-cs"/>
        </a:defRPr>
      </a:lvl1pPr>
      <a:lvl2pPr algn="ctr" rtl="0" eaLnBrk="0" fontAlgn="base" hangingPunct="0">
        <a:spcBef>
          <a:spcPct val="0"/>
        </a:spcBef>
        <a:spcAft>
          <a:spcPct val="0"/>
        </a:spcAft>
        <a:defRPr sz="4400">
          <a:solidFill>
            <a:srgbClr val="007CB0"/>
          </a:solidFill>
          <a:latin typeface="Arial" charset="0"/>
        </a:defRPr>
      </a:lvl2pPr>
      <a:lvl3pPr algn="ctr" rtl="0" eaLnBrk="0" fontAlgn="base" hangingPunct="0">
        <a:spcBef>
          <a:spcPct val="0"/>
        </a:spcBef>
        <a:spcAft>
          <a:spcPct val="0"/>
        </a:spcAft>
        <a:defRPr sz="4400">
          <a:solidFill>
            <a:srgbClr val="007CB0"/>
          </a:solidFill>
          <a:latin typeface="Arial" charset="0"/>
        </a:defRPr>
      </a:lvl3pPr>
      <a:lvl4pPr algn="ctr" rtl="0" eaLnBrk="0" fontAlgn="base" hangingPunct="0">
        <a:spcBef>
          <a:spcPct val="0"/>
        </a:spcBef>
        <a:spcAft>
          <a:spcPct val="0"/>
        </a:spcAft>
        <a:defRPr sz="4400">
          <a:solidFill>
            <a:srgbClr val="007CB0"/>
          </a:solidFill>
          <a:latin typeface="Arial" charset="0"/>
        </a:defRPr>
      </a:lvl4pPr>
      <a:lvl5pPr algn="ctr" rtl="0" eaLnBrk="0" fontAlgn="base" hangingPunct="0">
        <a:spcBef>
          <a:spcPct val="0"/>
        </a:spcBef>
        <a:spcAft>
          <a:spcPct val="0"/>
        </a:spcAft>
        <a:defRPr sz="4400">
          <a:solidFill>
            <a:srgbClr val="007CB0"/>
          </a:solidFill>
          <a:latin typeface="Arial" charset="0"/>
        </a:defRPr>
      </a:lvl5pPr>
      <a:lvl6pPr marL="457200" algn="ctr" rtl="0" fontAlgn="base">
        <a:spcBef>
          <a:spcPct val="0"/>
        </a:spcBef>
        <a:spcAft>
          <a:spcPct val="0"/>
        </a:spcAft>
        <a:defRPr sz="4400">
          <a:solidFill>
            <a:srgbClr val="007CB0"/>
          </a:solidFill>
          <a:latin typeface="Arial" charset="0"/>
        </a:defRPr>
      </a:lvl6pPr>
      <a:lvl7pPr marL="914400" algn="ctr" rtl="0" fontAlgn="base">
        <a:spcBef>
          <a:spcPct val="0"/>
        </a:spcBef>
        <a:spcAft>
          <a:spcPct val="0"/>
        </a:spcAft>
        <a:defRPr sz="4400">
          <a:solidFill>
            <a:srgbClr val="007CB0"/>
          </a:solidFill>
          <a:latin typeface="Arial" charset="0"/>
        </a:defRPr>
      </a:lvl7pPr>
      <a:lvl8pPr marL="1371600" algn="ctr" rtl="0" fontAlgn="base">
        <a:spcBef>
          <a:spcPct val="0"/>
        </a:spcBef>
        <a:spcAft>
          <a:spcPct val="0"/>
        </a:spcAft>
        <a:defRPr sz="4400">
          <a:solidFill>
            <a:srgbClr val="007CB0"/>
          </a:solidFill>
          <a:latin typeface="Arial" charset="0"/>
        </a:defRPr>
      </a:lvl8pPr>
      <a:lvl9pPr marL="1828800" algn="ctr" rtl="0" fontAlgn="base">
        <a:spcBef>
          <a:spcPct val="0"/>
        </a:spcBef>
        <a:spcAft>
          <a:spcPct val="0"/>
        </a:spcAft>
        <a:defRPr sz="4400">
          <a:solidFill>
            <a:srgbClr val="007CB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9A6F5DF-CF7B-4B08-84A7-0A275A1DA3F8}"/>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6147" name="Rectangle 3">
            <a:extLst>
              <a:ext uri="{FF2B5EF4-FFF2-40B4-BE49-F238E27FC236}">
                <a16:creationId xmlns:a16="http://schemas.microsoft.com/office/drawing/2014/main" id="{79D03562-1145-472E-AEE9-7FAB77DA4FCE}"/>
              </a:ext>
            </a:extLst>
          </p:cNvPr>
          <p:cNvSpPr>
            <a:spLocks noGrp="1" noChangeArrowheads="1"/>
          </p:cNvSpPr>
          <p:nvPr>
            <p:ph type="body" idx="1"/>
          </p:nvPr>
        </p:nvSpPr>
        <p:spPr bwMode="auto">
          <a:xfrm>
            <a:off x="914400" y="1981200"/>
            <a:ext cx="1036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48" name="Line 4">
            <a:extLst>
              <a:ext uri="{FF2B5EF4-FFF2-40B4-BE49-F238E27FC236}">
                <a16:creationId xmlns:a16="http://schemas.microsoft.com/office/drawing/2014/main" id="{7431F978-098C-48BF-83A2-9220036D7CF5}"/>
              </a:ext>
            </a:extLst>
          </p:cNvPr>
          <p:cNvSpPr>
            <a:spLocks noChangeShapeType="1"/>
          </p:cNvSpPr>
          <p:nvPr/>
        </p:nvSpPr>
        <p:spPr bwMode="auto">
          <a:xfrm flipH="1">
            <a:off x="0" y="5410200"/>
            <a:ext cx="12192000" cy="0"/>
          </a:xfrm>
          <a:prstGeom prst="line">
            <a:avLst/>
          </a:prstGeom>
          <a:noFill/>
          <a:ln w="190500">
            <a:solidFill>
              <a:srgbClr val="007CB0"/>
            </a:solidFill>
            <a:round/>
            <a:headEnd/>
            <a:tailEnd/>
          </a:ln>
          <a:extLst>
            <a:ext uri="{909E8E84-426E-40DD-AFC4-6F175D3DCCD1}">
              <a14:hiddenFill xmlns:a14="http://schemas.microsoft.com/office/drawing/2010/main">
                <a:noFill/>
              </a14:hiddenFill>
            </a:ext>
          </a:extLst>
        </p:spPr>
        <p:txBody>
          <a:bodyPr/>
          <a:lstStyle/>
          <a:p>
            <a:endParaRPr lang="en-GB" sz="1800"/>
          </a:p>
        </p:txBody>
      </p:sp>
      <p:sp>
        <p:nvSpPr>
          <p:cNvPr id="2053" name="Text Box 5">
            <a:extLst>
              <a:ext uri="{FF2B5EF4-FFF2-40B4-BE49-F238E27FC236}">
                <a16:creationId xmlns:a16="http://schemas.microsoft.com/office/drawing/2014/main" id="{EA6E234C-C9EE-43B1-94B9-58AD0774B583}"/>
              </a:ext>
            </a:extLst>
          </p:cNvPr>
          <p:cNvSpPr txBox="1">
            <a:spLocks noChangeArrowheads="1"/>
          </p:cNvSpPr>
          <p:nvPr/>
        </p:nvSpPr>
        <p:spPr bwMode="auto">
          <a:xfrm>
            <a:off x="4176185" y="5862638"/>
            <a:ext cx="7200900" cy="519112"/>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altLang="en-US" sz="2800" dirty="0">
                <a:solidFill>
                  <a:srgbClr val="007CB0"/>
                </a:solidFill>
              </a:rPr>
              <a:t>Serving the people of Cumbria</a:t>
            </a:r>
          </a:p>
        </p:txBody>
      </p:sp>
      <p:sp>
        <p:nvSpPr>
          <p:cNvPr id="2054" name="Text Box 6">
            <a:extLst>
              <a:ext uri="{FF2B5EF4-FFF2-40B4-BE49-F238E27FC236}">
                <a16:creationId xmlns:a16="http://schemas.microsoft.com/office/drawing/2014/main" id="{F5F5180B-29F5-4AF9-9C7B-C34BFA3BE5A2}"/>
              </a:ext>
            </a:extLst>
          </p:cNvPr>
          <p:cNvSpPr txBox="1">
            <a:spLocks noChangeArrowheads="1"/>
          </p:cNvSpPr>
          <p:nvPr/>
        </p:nvSpPr>
        <p:spPr bwMode="auto">
          <a:xfrm>
            <a:off x="0" y="-533400"/>
            <a:ext cx="12192000" cy="39687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altLang="en-US" sz="2000" dirty="0">
                <a:solidFill>
                  <a:srgbClr val="000000"/>
                </a:solidFill>
              </a:rPr>
              <a:t>Do not use fonts other than Arial for your presentations</a:t>
            </a:r>
          </a:p>
        </p:txBody>
      </p:sp>
      <p:pic>
        <p:nvPicPr>
          <p:cNvPr id="6151" name="Picture 7" descr="CCC_Logo_PMS">
            <a:extLst>
              <a:ext uri="{FF2B5EF4-FFF2-40B4-BE49-F238E27FC236}">
                <a16:creationId xmlns:a16="http://schemas.microsoft.com/office/drawing/2014/main" id="{8133B5BB-9D93-4166-836B-CBFB018B43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051" y="5661026"/>
            <a:ext cx="22987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9730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p:wipe dir="d"/>
  </p:transition>
  <p:txStyles>
    <p:titleStyle>
      <a:lvl1pPr algn="ctr" rtl="0" eaLnBrk="0" fontAlgn="base" hangingPunct="0">
        <a:spcBef>
          <a:spcPct val="0"/>
        </a:spcBef>
        <a:spcAft>
          <a:spcPct val="0"/>
        </a:spcAft>
        <a:defRPr sz="4400">
          <a:solidFill>
            <a:srgbClr val="007CB0"/>
          </a:solidFill>
          <a:latin typeface="+mj-lt"/>
          <a:ea typeface="+mj-ea"/>
          <a:cs typeface="+mj-cs"/>
        </a:defRPr>
      </a:lvl1pPr>
      <a:lvl2pPr algn="ctr" rtl="0" eaLnBrk="0" fontAlgn="base" hangingPunct="0">
        <a:spcBef>
          <a:spcPct val="0"/>
        </a:spcBef>
        <a:spcAft>
          <a:spcPct val="0"/>
        </a:spcAft>
        <a:defRPr sz="4400">
          <a:solidFill>
            <a:srgbClr val="007CB0"/>
          </a:solidFill>
          <a:latin typeface="Arial" charset="0"/>
        </a:defRPr>
      </a:lvl2pPr>
      <a:lvl3pPr algn="ctr" rtl="0" eaLnBrk="0" fontAlgn="base" hangingPunct="0">
        <a:spcBef>
          <a:spcPct val="0"/>
        </a:spcBef>
        <a:spcAft>
          <a:spcPct val="0"/>
        </a:spcAft>
        <a:defRPr sz="4400">
          <a:solidFill>
            <a:srgbClr val="007CB0"/>
          </a:solidFill>
          <a:latin typeface="Arial" charset="0"/>
        </a:defRPr>
      </a:lvl3pPr>
      <a:lvl4pPr algn="ctr" rtl="0" eaLnBrk="0" fontAlgn="base" hangingPunct="0">
        <a:spcBef>
          <a:spcPct val="0"/>
        </a:spcBef>
        <a:spcAft>
          <a:spcPct val="0"/>
        </a:spcAft>
        <a:defRPr sz="4400">
          <a:solidFill>
            <a:srgbClr val="007CB0"/>
          </a:solidFill>
          <a:latin typeface="Arial" charset="0"/>
        </a:defRPr>
      </a:lvl4pPr>
      <a:lvl5pPr algn="ctr" rtl="0" eaLnBrk="0" fontAlgn="base" hangingPunct="0">
        <a:spcBef>
          <a:spcPct val="0"/>
        </a:spcBef>
        <a:spcAft>
          <a:spcPct val="0"/>
        </a:spcAft>
        <a:defRPr sz="4400">
          <a:solidFill>
            <a:srgbClr val="007CB0"/>
          </a:solidFill>
          <a:latin typeface="Arial" charset="0"/>
        </a:defRPr>
      </a:lvl5pPr>
      <a:lvl6pPr marL="457200" algn="ctr" rtl="0" fontAlgn="base">
        <a:spcBef>
          <a:spcPct val="0"/>
        </a:spcBef>
        <a:spcAft>
          <a:spcPct val="0"/>
        </a:spcAft>
        <a:defRPr sz="4400">
          <a:solidFill>
            <a:srgbClr val="007CB0"/>
          </a:solidFill>
          <a:latin typeface="Arial" charset="0"/>
        </a:defRPr>
      </a:lvl6pPr>
      <a:lvl7pPr marL="914400" algn="ctr" rtl="0" fontAlgn="base">
        <a:spcBef>
          <a:spcPct val="0"/>
        </a:spcBef>
        <a:spcAft>
          <a:spcPct val="0"/>
        </a:spcAft>
        <a:defRPr sz="4400">
          <a:solidFill>
            <a:srgbClr val="007CB0"/>
          </a:solidFill>
          <a:latin typeface="Arial" charset="0"/>
        </a:defRPr>
      </a:lvl7pPr>
      <a:lvl8pPr marL="1371600" algn="ctr" rtl="0" fontAlgn="base">
        <a:spcBef>
          <a:spcPct val="0"/>
        </a:spcBef>
        <a:spcAft>
          <a:spcPct val="0"/>
        </a:spcAft>
        <a:defRPr sz="4400">
          <a:solidFill>
            <a:srgbClr val="007CB0"/>
          </a:solidFill>
          <a:latin typeface="Arial" charset="0"/>
        </a:defRPr>
      </a:lvl8pPr>
      <a:lvl9pPr marL="1828800" algn="ctr" rtl="0" fontAlgn="base">
        <a:spcBef>
          <a:spcPct val="0"/>
        </a:spcBef>
        <a:spcAft>
          <a:spcPct val="0"/>
        </a:spcAft>
        <a:defRPr sz="4400">
          <a:solidFill>
            <a:srgbClr val="007CB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umbria.sharepoint.com/sites/ODWTCommunications/SitePages/Organisational-Development.aspx"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cumbria.sharepoint.com/sites/ODWTCommunications/SitePages/Wellbeing.aspx"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E836-6420-4426-BA29-EC79EAE0659D}"/>
              </a:ext>
            </a:extLst>
          </p:cNvPr>
          <p:cNvSpPr>
            <a:spLocks noGrp="1"/>
          </p:cNvSpPr>
          <p:nvPr>
            <p:ph type="title"/>
          </p:nvPr>
        </p:nvSpPr>
        <p:spPr>
          <a:xfrm>
            <a:off x="914400" y="609600"/>
            <a:ext cx="10363200" cy="1143000"/>
          </a:xfrm>
        </p:spPr>
        <p:txBody>
          <a:bodyPr>
            <a:normAutofit/>
          </a:bodyPr>
          <a:lstStyle/>
          <a:p>
            <a:r>
              <a:rPr lang="en-GB"/>
              <a:t>VIP Conversation </a:t>
            </a:r>
            <a:r>
              <a:rPr lang="en-GB" dirty="0"/>
              <a:t>Toolkit</a:t>
            </a:r>
          </a:p>
        </p:txBody>
      </p:sp>
      <p:sp>
        <p:nvSpPr>
          <p:cNvPr id="3" name="Subtitle 2">
            <a:extLst>
              <a:ext uri="{FF2B5EF4-FFF2-40B4-BE49-F238E27FC236}">
                <a16:creationId xmlns:a16="http://schemas.microsoft.com/office/drawing/2014/main" id="{6EF155A8-E78D-4F10-9FCE-CB669CFD0344}"/>
              </a:ext>
            </a:extLst>
          </p:cNvPr>
          <p:cNvSpPr>
            <a:spLocks noGrp="1"/>
          </p:cNvSpPr>
          <p:nvPr>
            <p:ph idx="1"/>
          </p:nvPr>
        </p:nvSpPr>
        <p:spPr>
          <a:xfrm>
            <a:off x="914400" y="1981199"/>
            <a:ext cx="10363200" cy="3996268"/>
          </a:xfrm>
        </p:spPr>
        <p:txBody>
          <a:bodyPr>
            <a:normAutofit/>
          </a:bodyPr>
          <a:lstStyle/>
          <a:p>
            <a:pPr marL="0" indent="0">
              <a:lnSpc>
                <a:spcPct val="90000"/>
              </a:lnSpc>
              <a:buNone/>
            </a:pPr>
            <a:r>
              <a:rPr lang="en-GB" dirty="0"/>
              <a:t>The aim of this toolkit is to share with you some tools that may support your VIP conversations around:</a:t>
            </a:r>
          </a:p>
          <a:p>
            <a:pPr marL="0" indent="0">
              <a:lnSpc>
                <a:spcPct val="90000"/>
              </a:lnSpc>
              <a:buNone/>
            </a:pPr>
            <a:endParaRPr lang="en-GB" dirty="0"/>
          </a:p>
          <a:p>
            <a:pPr>
              <a:lnSpc>
                <a:spcPct val="90000"/>
              </a:lnSpc>
            </a:pPr>
            <a:r>
              <a:rPr lang="en-GB" dirty="0"/>
              <a:t>Change</a:t>
            </a:r>
          </a:p>
          <a:p>
            <a:pPr>
              <a:lnSpc>
                <a:spcPct val="90000"/>
              </a:lnSpc>
            </a:pPr>
            <a:r>
              <a:rPr lang="en-GB" dirty="0"/>
              <a:t>Uncertainty</a:t>
            </a:r>
          </a:p>
          <a:p>
            <a:pPr>
              <a:lnSpc>
                <a:spcPct val="90000"/>
              </a:lnSpc>
            </a:pPr>
            <a:r>
              <a:rPr lang="en-GB" dirty="0"/>
              <a:t>Resilience</a:t>
            </a:r>
          </a:p>
          <a:p>
            <a:pPr>
              <a:lnSpc>
                <a:spcPct val="90000"/>
              </a:lnSpc>
            </a:pPr>
            <a:r>
              <a:rPr lang="en-GB" dirty="0"/>
              <a:t>Wellbeing</a:t>
            </a:r>
          </a:p>
        </p:txBody>
      </p:sp>
    </p:spTree>
    <p:extLst>
      <p:ext uri="{BB962C8B-B14F-4D97-AF65-F5344CB8AC3E}">
        <p14:creationId xmlns:p14="http://schemas.microsoft.com/office/powerpoint/2010/main" val="218186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E836-6420-4426-BA29-EC79EAE0659D}"/>
              </a:ext>
            </a:extLst>
          </p:cNvPr>
          <p:cNvSpPr>
            <a:spLocks noGrp="1"/>
          </p:cNvSpPr>
          <p:nvPr>
            <p:ph type="title"/>
          </p:nvPr>
        </p:nvSpPr>
        <p:spPr>
          <a:xfrm>
            <a:off x="914400" y="609599"/>
            <a:ext cx="10363200" cy="4385734"/>
          </a:xfrm>
        </p:spPr>
        <p:txBody>
          <a:bodyPr>
            <a:normAutofit fontScale="90000"/>
          </a:bodyPr>
          <a:lstStyle/>
          <a:p>
            <a:r>
              <a:rPr lang="en-GB" dirty="0"/>
              <a:t>Links to further support</a:t>
            </a:r>
            <a:br>
              <a:rPr lang="en-GB" dirty="0"/>
            </a:br>
            <a:br>
              <a:rPr lang="en-GB" dirty="0"/>
            </a:br>
            <a:r>
              <a:rPr lang="en-GB" dirty="0">
                <a:hlinkClick r:id="rId3"/>
              </a:rPr>
              <a:t>Organisational Development (sharepoint.com)</a:t>
            </a:r>
            <a:br>
              <a:rPr lang="en-GB" dirty="0"/>
            </a:br>
            <a:br>
              <a:rPr lang="en-GB" dirty="0"/>
            </a:br>
            <a:r>
              <a:rPr lang="en-GB" dirty="0">
                <a:hlinkClick r:id="rId4"/>
              </a:rPr>
              <a:t>Wellbeing-looking after you and your colleagues (sharepoint.com)</a:t>
            </a:r>
            <a:br>
              <a:rPr lang="en-GB" dirty="0"/>
            </a:br>
            <a:endParaRPr lang="en-GB" dirty="0"/>
          </a:p>
        </p:txBody>
      </p:sp>
    </p:spTree>
    <p:extLst>
      <p:ext uri="{BB962C8B-B14F-4D97-AF65-F5344CB8AC3E}">
        <p14:creationId xmlns:p14="http://schemas.microsoft.com/office/powerpoint/2010/main" val="1535236995"/>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A9882C-9869-22B3-25F0-EF4FDD1F6164}"/>
              </a:ext>
            </a:extLst>
          </p:cNvPr>
          <p:cNvSpPr>
            <a:spLocks noGrp="1"/>
          </p:cNvSpPr>
          <p:nvPr>
            <p:ph type="title"/>
          </p:nvPr>
        </p:nvSpPr>
        <p:spPr>
          <a:xfrm>
            <a:off x="914400" y="609600"/>
            <a:ext cx="10363200" cy="1143000"/>
          </a:xfrm>
        </p:spPr>
        <p:txBody>
          <a:bodyPr wrap="square" anchor="ctr">
            <a:normAutofit/>
          </a:bodyPr>
          <a:lstStyle/>
          <a:p>
            <a:r>
              <a:rPr lang="en-US" dirty="0"/>
              <a:t>Other Resources </a:t>
            </a:r>
          </a:p>
        </p:txBody>
      </p:sp>
      <p:graphicFrame>
        <p:nvGraphicFramePr>
          <p:cNvPr id="7" name="TextBox 4">
            <a:extLst>
              <a:ext uri="{FF2B5EF4-FFF2-40B4-BE49-F238E27FC236}">
                <a16:creationId xmlns:a16="http://schemas.microsoft.com/office/drawing/2014/main" id="{C6BC6E82-F84C-E7E1-CBD3-63F4C130A8A7}"/>
              </a:ext>
            </a:extLst>
          </p:cNvPr>
          <p:cNvGraphicFramePr/>
          <p:nvPr>
            <p:extLst>
              <p:ext uri="{D42A27DB-BD31-4B8C-83A1-F6EECF244321}">
                <p14:modId xmlns:p14="http://schemas.microsoft.com/office/powerpoint/2010/main" val="3216761326"/>
              </p:ext>
            </p:extLst>
          </p:nvPr>
        </p:nvGraphicFramePr>
        <p:xfrm>
          <a:off x="914400" y="1981200"/>
          <a:ext cx="103632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381837"/>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5B1B7AAE-0775-4C1B-9622-C191B79C0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23" y="392334"/>
            <a:ext cx="7656926" cy="567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E2D936-F70E-47FD-BD3E-86339AB004D7}"/>
              </a:ext>
            </a:extLst>
          </p:cNvPr>
          <p:cNvPicPr>
            <a:picLocks noChangeAspect="1"/>
          </p:cNvPicPr>
          <p:nvPr/>
        </p:nvPicPr>
        <p:blipFill>
          <a:blip r:embed="rId3"/>
          <a:stretch>
            <a:fillRect/>
          </a:stretch>
        </p:blipFill>
        <p:spPr>
          <a:xfrm>
            <a:off x="822960" y="815340"/>
            <a:ext cx="8564879" cy="5227319"/>
          </a:xfrm>
          <a:prstGeom prst="rect">
            <a:avLst/>
          </a:prstGeom>
        </p:spPr>
      </p:pic>
      <p:pic>
        <p:nvPicPr>
          <p:cNvPr id="3" name="Picture 4" descr="A close up of a logo&#10;&#10;Description generated with high confidence">
            <a:extLst>
              <a:ext uri="{FF2B5EF4-FFF2-40B4-BE49-F238E27FC236}">
                <a16:creationId xmlns:a16="http://schemas.microsoft.com/office/drawing/2014/main" id="{910870B4-17E3-4138-B186-5DD77873FFD3}"/>
              </a:ext>
            </a:extLst>
          </p:cNvPr>
          <p:cNvPicPr>
            <a:picLocks noChangeAspect="1"/>
          </p:cNvPicPr>
          <p:nvPr/>
        </p:nvPicPr>
        <p:blipFill>
          <a:blip r:embed="rId4"/>
          <a:stretch>
            <a:fillRect/>
          </a:stretch>
        </p:blipFill>
        <p:spPr>
          <a:xfrm>
            <a:off x="741628" y="175762"/>
            <a:ext cx="9063487" cy="6282383"/>
          </a:xfrm>
          <a:prstGeom prst="rect">
            <a:avLst/>
          </a:prstGeom>
        </p:spPr>
      </p:pic>
    </p:spTree>
    <p:extLst>
      <p:ext uri="{BB962C8B-B14F-4D97-AF65-F5344CB8AC3E}">
        <p14:creationId xmlns:p14="http://schemas.microsoft.com/office/powerpoint/2010/main" val="389243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12C4296-FF6D-4119-A5A0-6C1B881A4DA5}"/>
              </a:ext>
            </a:extLst>
          </p:cNvPr>
          <p:cNvSpPr>
            <a:spLocks noGrp="1" noChangeArrowheads="1"/>
          </p:cNvSpPr>
          <p:nvPr>
            <p:ph type="title"/>
          </p:nvPr>
        </p:nvSpPr>
        <p:spPr/>
        <p:txBody>
          <a:bodyPr/>
          <a:lstStyle/>
          <a:p>
            <a:r>
              <a:rPr lang="en-GB" altLang="en-US"/>
              <a:t>Are you a River or a Rock?</a:t>
            </a:r>
          </a:p>
        </p:txBody>
      </p:sp>
      <p:pic>
        <p:nvPicPr>
          <p:cNvPr id="56323" name="Content Placeholder 1">
            <a:extLst>
              <a:ext uri="{FF2B5EF4-FFF2-40B4-BE49-F238E27FC236}">
                <a16:creationId xmlns:a16="http://schemas.microsoft.com/office/drawing/2014/main" id="{39E6A9E2-CE86-4975-9E06-9CFBB39A2B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6" y="1916113"/>
            <a:ext cx="5184775" cy="2952750"/>
          </a:xfrm>
        </p:spPr>
      </p:pic>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DCA4-B10E-448A-A146-0595C1B54C57}"/>
              </a:ext>
            </a:extLst>
          </p:cNvPr>
          <p:cNvSpPr>
            <a:spLocks noGrp="1"/>
          </p:cNvSpPr>
          <p:nvPr>
            <p:ph type="title"/>
          </p:nvPr>
        </p:nvSpPr>
        <p:spPr>
          <a:xfrm>
            <a:off x="914400" y="948268"/>
            <a:ext cx="10363200" cy="643465"/>
          </a:xfrm>
        </p:spPr>
        <p:txBody>
          <a:bodyPr/>
          <a:lstStyle/>
          <a:p>
            <a:r>
              <a:rPr lang="en-GB" sz="2800" dirty="0"/>
              <a:t>Where do you rate your own personal resilience?</a:t>
            </a:r>
            <a:br>
              <a:rPr lang="en-GB" sz="2800" dirty="0"/>
            </a:br>
            <a:endParaRPr lang="en-GB" sz="2800" dirty="0"/>
          </a:p>
        </p:txBody>
      </p:sp>
      <p:pic>
        <p:nvPicPr>
          <p:cNvPr id="5" name="Content Placeholder 4">
            <a:extLst>
              <a:ext uri="{FF2B5EF4-FFF2-40B4-BE49-F238E27FC236}">
                <a16:creationId xmlns:a16="http://schemas.microsoft.com/office/drawing/2014/main" id="{525EF8F4-826F-43BF-A3D0-54E5B0A38406}"/>
              </a:ext>
            </a:extLst>
          </p:cNvPr>
          <p:cNvPicPr>
            <a:picLocks noGrp="1" noChangeAspect="1"/>
          </p:cNvPicPr>
          <p:nvPr>
            <p:ph idx="1"/>
          </p:nvPr>
        </p:nvPicPr>
        <p:blipFill>
          <a:blip r:embed="rId3"/>
          <a:stretch>
            <a:fillRect/>
          </a:stretch>
        </p:blipFill>
        <p:spPr>
          <a:xfrm>
            <a:off x="2374900" y="1591733"/>
            <a:ext cx="7223297" cy="4317999"/>
          </a:xfrm>
        </p:spPr>
      </p:pic>
    </p:spTree>
    <p:extLst>
      <p:ext uri="{BB962C8B-B14F-4D97-AF65-F5344CB8AC3E}">
        <p14:creationId xmlns:p14="http://schemas.microsoft.com/office/powerpoint/2010/main" val="68645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8D428-7511-4E83-A62F-8CC3A1B0B8AA}"/>
              </a:ext>
            </a:extLst>
          </p:cNvPr>
          <p:cNvSpPr>
            <a:spLocks noGrp="1"/>
          </p:cNvSpPr>
          <p:nvPr>
            <p:ph idx="1"/>
          </p:nvPr>
        </p:nvSpPr>
        <p:spPr>
          <a:xfrm>
            <a:off x="607324" y="1150144"/>
            <a:ext cx="3990975" cy="3384550"/>
          </a:xfrm>
        </p:spPr>
        <p:txBody>
          <a:bodyPr/>
          <a:lstStyle/>
          <a:p>
            <a:pPr>
              <a:lnSpc>
                <a:spcPct val="107000"/>
              </a:lnSpc>
              <a:spcAft>
                <a:spcPts val="450"/>
              </a:spcAft>
              <a:buFont typeface="Arial" panose="020B0604020202020204" pitchFamily="34" charset="0"/>
              <a:buChar char="•"/>
              <a:defRPr/>
            </a:pPr>
            <a:r>
              <a:rPr lang="en-GB" sz="2000" dirty="0">
                <a:solidFill>
                  <a:srgbClr val="262626"/>
                </a:solidFill>
                <a:ea typeface="Calibri" panose="020F0502020204030204" pitchFamily="34" charset="0"/>
                <a:cs typeface="Times New Roman" panose="02020603050405020304" pitchFamily="18" charset="0"/>
              </a:rPr>
              <a:t>Small actions used frequently</a:t>
            </a:r>
          </a:p>
          <a:p>
            <a:pPr>
              <a:lnSpc>
                <a:spcPct val="107000"/>
              </a:lnSpc>
              <a:spcAft>
                <a:spcPts val="450"/>
              </a:spcAft>
              <a:buFont typeface="Arial" panose="020B0604020202020204" pitchFamily="34" charset="0"/>
              <a:buChar char="•"/>
              <a:defRPr/>
            </a:pPr>
            <a:r>
              <a:rPr lang="en-GB" sz="2000" dirty="0">
                <a:solidFill>
                  <a:srgbClr val="262626"/>
                </a:solidFill>
                <a:ea typeface="Calibri" panose="020F0502020204030204" pitchFamily="34" charset="0"/>
                <a:cs typeface="Times New Roman" panose="02020603050405020304" pitchFamily="18" charset="0"/>
              </a:rPr>
              <a:t>Built into our every day</a:t>
            </a:r>
          </a:p>
          <a:p>
            <a:pPr>
              <a:lnSpc>
                <a:spcPct val="107000"/>
              </a:lnSpc>
              <a:spcAft>
                <a:spcPts val="450"/>
              </a:spcAft>
              <a:buFont typeface="Arial" panose="020B0604020202020204" pitchFamily="34" charset="0"/>
              <a:buChar char="•"/>
              <a:defRPr/>
            </a:pPr>
            <a:r>
              <a:rPr lang="en-GB" sz="2000" dirty="0">
                <a:solidFill>
                  <a:srgbClr val="262626"/>
                </a:solidFill>
                <a:ea typeface="Calibri" panose="020F0502020204030204" pitchFamily="34" charset="0"/>
                <a:cs typeface="Times New Roman" panose="02020603050405020304" pitchFamily="18" charset="0"/>
              </a:rPr>
              <a:t>Prevent build up of stress and burnout</a:t>
            </a:r>
          </a:p>
          <a:p>
            <a:pPr>
              <a:lnSpc>
                <a:spcPct val="107000"/>
              </a:lnSpc>
              <a:spcAft>
                <a:spcPts val="450"/>
              </a:spcAft>
              <a:buFont typeface="Arial" panose="020B0604020202020204" pitchFamily="34" charset="0"/>
              <a:buChar char="•"/>
              <a:defRPr/>
            </a:pPr>
            <a:r>
              <a:rPr lang="en-GB" sz="2000" dirty="0">
                <a:solidFill>
                  <a:srgbClr val="262626"/>
                </a:solidFill>
                <a:ea typeface="Calibri" panose="020F0502020204030204" pitchFamily="34" charset="0"/>
                <a:cs typeface="Times New Roman" panose="02020603050405020304" pitchFamily="18" charset="0"/>
              </a:rPr>
              <a:t>Allows us to remain mentally and physically healthy and resilient</a:t>
            </a:r>
          </a:p>
          <a:p>
            <a:pPr marL="0" indent="0" algn="just">
              <a:lnSpc>
                <a:spcPct val="107000"/>
              </a:lnSpc>
              <a:spcAft>
                <a:spcPts val="450"/>
              </a:spcAft>
              <a:buNone/>
              <a:defRPr/>
            </a:pPr>
            <a:r>
              <a:rPr lang="en-GB" sz="1350" dirty="0">
                <a:ea typeface="Calibri" panose="020F0502020204030204" pitchFamily="34" charset="0"/>
                <a:cs typeface="Times New Roman" panose="02020603050405020304" pitchFamily="18" charset="0"/>
              </a:rPr>
              <a:t>	</a:t>
            </a:r>
          </a:p>
          <a:p>
            <a:pPr marL="0" indent="0">
              <a:buNone/>
              <a:defRPr/>
            </a:pPr>
            <a:r>
              <a:rPr lang="en-GB" sz="1013" dirty="0">
                <a:ea typeface="Calibri" panose="020F0502020204030204" pitchFamily="34" charset="0"/>
                <a:cs typeface="Times New Roman" panose="02020603050405020304" pitchFamily="18" charset="0"/>
              </a:rPr>
              <a:t>	</a:t>
            </a:r>
            <a:endParaRPr lang="en-GB" dirty="0"/>
          </a:p>
        </p:txBody>
      </p:sp>
      <p:sp>
        <p:nvSpPr>
          <p:cNvPr id="48131" name="Title 1">
            <a:extLst>
              <a:ext uri="{FF2B5EF4-FFF2-40B4-BE49-F238E27FC236}">
                <a16:creationId xmlns:a16="http://schemas.microsoft.com/office/drawing/2014/main" id="{760769BD-6252-412F-A97A-C24DA9A96860}"/>
              </a:ext>
            </a:extLst>
          </p:cNvPr>
          <p:cNvSpPr>
            <a:spLocks noGrp="1" noChangeArrowheads="1"/>
          </p:cNvSpPr>
          <p:nvPr>
            <p:ph type="title"/>
          </p:nvPr>
        </p:nvSpPr>
        <p:spPr>
          <a:xfrm>
            <a:off x="-1510748" y="147845"/>
            <a:ext cx="9144000" cy="628650"/>
          </a:xfrm>
        </p:spPr>
        <p:txBody>
          <a:bodyPr/>
          <a:lstStyle/>
          <a:p>
            <a:r>
              <a:rPr lang="en-GB" altLang="en-US" sz="4000" b="0" dirty="0"/>
              <a:t>Micro renewals</a:t>
            </a:r>
          </a:p>
        </p:txBody>
      </p:sp>
      <p:pic>
        <p:nvPicPr>
          <p:cNvPr id="48132" name="Picture 8">
            <a:extLst>
              <a:ext uri="{FF2B5EF4-FFF2-40B4-BE49-F238E27FC236}">
                <a16:creationId xmlns:a16="http://schemas.microsoft.com/office/drawing/2014/main" id="{43816BA7-5FA3-493F-B64F-A3D172FD8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633" y="4194400"/>
            <a:ext cx="3283238" cy="219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hought Bubble: Cloud 4">
            <a:extLst>
              <a:ext uri="{FF2B5EF4-FFF2-40B4-BE49-F238E27FC236}">
                <a16:creationId xmlns:a16="http://schemas.microsoft.com/office/drawing/2014/main" id="{A6DAFC57-0028-461B-9908-228CFEEDB3E8}"/>
              </a:ext>
            </a:extLst>
          </p:cNvPr>
          <p:cNvSpPr/>
          <p:nvPr/>
        </p:nvSpPr>
        <p:spPr bwMode="auto">
          <a:xfrm>
            <a:off x="6520069" y="1068759"/>
            <a:ext cx="4611757" cy="2822713"/>
          </a:xfrm>
          <a:prstGeom prst="cloud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E4A7B177-1174-4828-9540-59C30F010A8B}"/>
              </a:ext>
            </a:extLst>
          </p:cNvPr>
          <p:cNvSpPr txBox="1"/>
          <p:nvPr/>
        </p:nvSpPr>
        <p:spPr>
          <a:xfrm>
            <a:off x="7739269" y="2011422"/>
            <a:ext cx="2703443" cy="830997"/>
          </a:xfrm>
          <a:prstGeom prst="rect">
            <a:avLst/>
          </a:prstGeom>
          <a:noFill/>
        </p:spPr>
        <p:txBody>
          <a:bodyPr wrap="square" rtlCol="0">
            <a:spAutoFit/>
          </a:bodyPr>
          <a:lstStyle/>
          <a:p>
            <a:r>
              <a:rPr lang="en-GB" sz="2400" b="1" dirty="0"/>
              <a:t>What are your micro renewals?</a:t>
            </a: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94C907B-856C-46EE-A736-782BA1F5187C}"/>
              </a:ext>
            </a:extLst>
          </p:cNvPr>
          <p:cNvSpPr>
            <a:spLocks noGrp="1" noChangeArrowheads="1"/>
          </p:cNvSpPr>
          <p:nvPr>
            <p:ph type="title"/>
          </p:nvPr>
        </p:nvSpPr>
        <p:spPr>
          <a:xfrm>
            <a:off x="1847850" y="1"/>
            <a:ext cx="8496300" cy="765175"/>
          </a:xfrm>
        </p:spPr>
        <p:txBody>
          <a:bodyPr/>
          <a:lstStyle/>
          <a:p>
            <a:r>
              <a:rPr lang="en-US" altLang="en-US"/>
              <a:t>Fact: you are human</a:t>
            </a:r>
          </a:p>
        </p:txBody>
      </p:sp>
      <p:pic>
        <p:nvPicPr>
          <p:cNvPr id="77827" name="Content Placeholder 14" descr="Diagram&#10;&#10;Description automatically generated with medium confidence">
            <a:extLst>
              <a:ext uri="{FF2B5EF4-FFF2-40B4-BE49-F238E27FC236}">
                <a16:creationId xmlns:a16="http://schemas.microsoft.com/office/drawing/2014/main" id="{5FAE1C4A-4468-49E7-8C9A-8AC720AA4E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00213" y="692150"/>
            <a:ext cx="8818562" cy="4446588"/>
          </a:xfrm>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a:extLst>
              <a:ext uri="{FF2B5EF4-FFF2-40B4-BE49-F238E27FC236}">
                <a16:creationId xmlns:a16="http://schemas.microsoft.com/office/drawing/2014/main" id="{CEC7A353-4FCB-4AC3-AF0D-FCDFC29B9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5" y="512555"/>
            <a:ext cx="12010839" cy="456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1">
            <a:extLst>
              <a:ext uri="{FF2B5EF4-FFF2-40B4-BE49-F238E27FC236}">
                <a16:creationId xmlns:a16="http://schemas.microsoft.com/office/drawing/2014/main" id="{3BA07789-235F-4430-96E2-BEF011827CAA}"/>
              </a:ext>
            </a:extLst>
          </p:cNvPr>
          <p:cNvSpPr txBox="1">
            <a:spLocks noChangeArrowheads="1"/>
          </p:cNvSpPr>
          <p:nvPr/>
        </p:nvSpPr>
        <p:spPr bwMode="auto">
          <a:xfrm>
            <a:off x="207034" y="512555"/>
            <a:ext cx="3457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2"/>
                </a:solidFill>
                <a:latin typeface="Arial" panose="020B0604020202020204" pitchFamily="34" charset="0"/>
              </a:defRPr>
            </a:lvl1pPr>
            <a:lvl2pPr marL="742950" indent="-285750">
              <a:spcBef>
                <a:spcPct val="20000"/>
              </a:spcBef>
              <a:buChar char="–"/>
              <a:defRPr sz="2800">
                <a:solidFill>
                  <a:schemeClr val="tx2"/>
                </a:solidFill>
                <a:latin typeface="Arial" panose="020B0604020202020204" pitchFamily="34" charset="0"/>
              </a:defRPr>
            </a:lvl2pPr>
            <a:lvl3pPr marL="1143000" indent="-228600">
              <a:spcBef>
                <a:spcPct val="20000"/>
              </a:spcBef>
              <a:buChar char="•"/>
              <a:defRPr sz="2400">
                <a:solidFill>
                  <a:schemeClr val="tx2"/>
                </a:solidFill>
                <a:latin typeface="Arial" panose="020B0604020202020204" pitchFamily="34" charset="0"/>
              </a:defRPr>
            </a:lvl3pPr>
            <a:lvl4pPr marL="1600200" indent="-228600">
              <a:spcBef>
                <a:spcPct val="20000"/>
              </a:spcBef>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0"/>
              </a:spcBef>
              <a:buFontTx/>
              <a:buNone/>
            </a:pPr>
            <a:r>
              <a:rPr lang="en-GB" altLang="en-US" sz="2400" dirty="0">
                <a:solidFill>
                  <a:schemeClr val="tx1"/>
                </a:solidFill>
              </a:rPr>
              <a:t>Circle of Influence</a:t>
            </a:r>
            <a:endParaRPr lang="en-GB" altLang="en-US" sz="1800" dirty="0">
              <a:solidFill>
                <a:schemeClr val="tx1"/>
              </a:solidFill>
            </a:endParaRPr>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8B979C9-EED9-357E-DE8D-FCECD307DC3D}"/>
              </a:ext>
            </a:extLst>
          </p:cNvPr>
          <p:cNvSpPr>
            <a:spLocks noGrp="1"/>
          </p:cNvSpPr>
          <p:nvPr>
            <p:ph type="title"/>
          </p:nvPr>
        </p:nvSpPr>
        <p:spPr>
          <a:xfrm>
            <a:off x="2389717" y="4800600"/>
            <a:ext cx="7315200" cy="566738"/>
          </a:xfrm>
        </p:spPr>
        <p:txBody>
          <a:bodyPr/>
          <a:lstStyle/>
          <a:p>
            <a:endParaRPr lang="en-US"/>
          </a:p>
        </p:txBody>
      </p:sp>
      <p:sp>
        <p:nvSpPr>
          <p:cNvPr id="14" name="Text Placeholder 3">
            <a:extLst>
              <a:ext uri="{FF2B5EF4-FFF2-40B4-BE49-F238E27FC236}">
                <a16:creationId xmlns:a16="http://schemas.microsoft.com/office/drawing/2014/main" id="{D5A26983-0740-7271-C3D1-267EB18C56C8}"/>
              </a:ext>
            </a:extLst>
          </p:cNvPr>
          <p:cNvSpPr>
            <a:spLocks noGrp="1"/>
          </p:cNvSpPr>
          <p:nvPr>
            <p:ph type="body" sz="half" idx="2"/>
          </p:nvPr>
        </p:nvSpPr>
        <p:spPr>
          <a:xfrm>
            <a:off x="2389717" y="5367338"/>
            <a:ext cx="7315200" cy="804862"/>
          </a:xfrm>
        </p:spPr>
        <p:txBody>
          <a:bodyPr/>
          <a:lstStyle/>
          <a:p>
            <a:endParaRPr lang="en-US"/>
          </a:p>
        </p:txBody>
      </p:sp>
      <p:pic>
        <p:nvPicPr>
          <p:cNvPr id="6" name="Picture 5" descr="Diagram&#10;&#10;Description automatically generated">
            <a:extLst>
              <a:ext uri="{FF2B5EF4-FFF2-40B4-BE49-F238E27FC236}">
                <a16:creationId xmlns:a16="http://schemas.microsoft.com/office/drawing/2014/main" id="{702A8866-F098-4753-94FF-13D913806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3DB5AF13-350A-4DFD-ADD1-9EABC10FE5A3}"/>
              </a:ext>
            </a:extLst>
          </p:cNvPr>
          <p:cNvSpPr txBox="1"/>
          <p:nvPr/>
        </p:nvSpPr>
        <p:spPr>
          <a:xfrm>
            <a:off x="0" y="1814513"/>
            <a:ext cx="2728913" cy="2757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8AB0"/>
              </a:solidFill>
              <a:effectLst/>
              <a:uLnTx/>
              <a:uFillTx/>
              <a:latin typeface="Arial"/>
              <a:ea typeface="+mn-ea"/>
              <a:cs typeface="+mn-cs"/>
            </a:endParaRPr>
          </a:p>
        </p:txBody>
      </p:sp>
    </p:spTree>
    <p:extLst>
      <p:ext uri="{BB962C8B-B14F-4D97-AF65-F5344CB8AC3E}">
        <p14:creationId xmlns:p14="http://schemas.microsoft.com/office/powerpoint/2010/main" val="1418096530"/>
      </p:ext>
    </p:extLst>
  </p:cSld>
  <p:clrMapOvr>
    <a:masterClrMapping/>
  </p:clrMapOvr>
  <p:transition spd="med">
    <p:wipe dir="d"/>
  </p:transition>
</p:sld>
</file>

<file path=ppt/theme/theme1.xml><?xml version="1.0" encoding="utf-8"?>
<a:theme xmlns:a="http://schemas.openxmlformats.org/drawingml/2006/main" name="1_corporate deign June 2010">
  <a:themeElements>
    <a:clrScheme name="">
      <a:dk1>
        <a:srgbClr val="008AB0"/>
      </a:dk1>
      <a:lt1>
        <a:srgbClr val="FFFFFF"/>
      </a:lt1>
      <a:dk2>
        <a:srgbClr val="000000"/>
      </a:dk2>
      <a:lt2>
        <a:srgbClr val="003366"/>
      </a:lt2>
      <a:accent1>
        <a:srgbClr val="990000"/>
      </a:accent1>
      <a:accent2>
        <a:srgbClr val="3333CC"/>
      </a:accent2>
      <a:accent3>
        <a:srgbClr val="FFFFFF"/>
      </a:accent3>
      <a:accent4>
        <a:srgbClr val="007596"/>
      </a:accent4>
      <a:accent5>
        <a:srgbClr val="CAAAAA"/>
      </a:accent5>
      <a:accent6>
        <a:srgbClr val="2D2DB9"/>
      </a:accent6>
      <a:hlink>
        <a:srgbClr val="CCCCFF"/>
      </a:hlink>
      <a:folHlink>
        <a:srgbClr val="B2B2B2"/>
      </a:folHlink>
    </a:clrScheme>
    <a:fontScheme name="1_corporate deign Jun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rporate deign June 201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orporate deign June 201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orporate deign June 201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rporate deign June 201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orporate deign June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orporate deign June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orporate deign June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orate deign June 2010">
  <a:themeElements>
    <a:clrScheme name="">
      <a:dk1>
        <a:srgbClr val="008AB0"/>
      </a:dk1>
      <a:lt1>
        <a:srgbClr val="FFFFFF"/>
      </a:lt1>
      <a:dk2>
        <a:srgbClr val="000000"/>
      </a:dk2>
      <a:lt2>
        <a:srgbClr val="003366"/>
      </a:lt2>
      <a:accent1>
        <a:srgbClr val="990000"/>
      </a:accent1>
      <a:accent2>
        <a:srgbClr val="3333CC"/>
      </a:accent2>
      <a:accent3>
        <a:srgbClr val="FFFFFF"/>
      </a:accent3>
      <a:accent4>
        <a:srgbClr val="007596"/>
      </a:accent4>
      <a:accent5>
        <a:srgbClr val="CAAAAA"/>
      </a:accent5>
      <a:accent6>
        <a:srgbClr val="2D2DB9"/>
      </a:accent6>
      <a:hlink>
        <a:srgbClr val="CCCCFF"/>
      </a:hlink>
      <a:folHlink>
        <a:srgbClr val="B2B2B2"/>
      </a:folHlink>
    </a:clrScheme>
    <a:fontScheme name="corporate deign June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rporate deign June 201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deign June 201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deign June 201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deign June 201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deign June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deign June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deign June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7810</TotalTime>
  <Words>1078</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Black</vt:lpstr>
      <vt:lpstr>Calibri</vt:lpstr>
      <vt:lpstr>Century Gothic</vt:lpstr>
      <vt:lpstr>Helvetica</vt:lpstr>
      <vt:lpstr>Lucida Grande</vt:lpstr>
      <vt:lpstr>Wingdings</vt:lpstr>
      <vt:lpstr>1_corporate deign June 2010</vt:lpstr>
      <vt:lpstr>corporate deign June 2010</vt:lpstr>
      <vt:lpstr>VIP Conversation Toolkit</vt:lpstr>
      <vt:lpstr>PowerPoint Presentation</vt:lpstr>
      <vt:lpstr>PowerPoint Presentation</vt:lpstr>
      <vt:lpstr>Are you a River or a Rock?</vt:lpstr>
      <vt:lpstr>Where do you rate your own personal resilience? </vt:lpstr>
      <vt:lpstr>Micro renewals</vt:lpstr>
      <vt:lpstr>Fact: you are human</vt:lpstr>
      <vt:lpstr>PowerPoint Presentation</vt:lpstr>
      <vt:lpstr>PowerPoint Presentation</vt:lpstr>
      <vt:lpstr>Links to further support  Organisational Development (sharepoint.com)  Wellbeing-looking after you and your colleagues (sharepoint.com) </vt:lpstr>
      <vt:lpstr>Other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Platt, Barbara</dc:creator>
  <cp:lastModifiedBy>McDermott, Joanne</cp:lastModifiedBy>
  <cp:revision>89</cp:revision>
  <dcterms:created xsi:type="dcterms:W3CDTF">2021-01-11T13:46:08Z</dcterms:created>
  <dcterms:modified xsi:type="dcterms:W3CDTF">2022-12-09T10:58:58Z</dcterms:modified>
</cp:coreProperties>
</file>