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3"/>
  </p:notesMasterIdLst>
  <p:sldIdLst>
    <p:sldId id="257" r:id="rId5"/>
    <p:sldId id="261" r:id="rId6"/>
    <p:sldId id="266" r:id="rId7"/>
    <p:sldId id="267" r:id="rId8"/>
    <p:sldId id="268" r:id="rId9"/>
    <p:sldId id="270" r:id="rId10"/>
    <p:sldId id="271" r:id="rId11"/>
    <p:sldId id="272" r:id="rId12"/>
    <p:sldId id="286" r:id="rId13"/>
    <p:sldId id="273" r:id="rId14"/>
    <p:sldId id="274" r:id="rId15"/>
    <p:sldId id="275" r:id="rId16"/>
    <p:sldId id="276" r:id="rId17"/>
    <p:sldId id="277" r:id="rId18"/>
    <p:sldId id="279" r:id="rId19"/>
    <p:sldId id="281" r:id="rId20"/>
    <p:sldId id="284" r:id="rId21"/>
    <p:sldId id="285"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8"/>
    <a:srgbClr val="393937"/>
    <a:srgbClr val="A92530"/>
    <a:srgbClr val="BC1821"/>
    <a:srgbClr val="BA1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8D792-99BF-5E62-7442-1207FF1EB8FB}" v="27" dt="2026-03-26T10:52:05.588"/>
    <p1510:client id="{672C2128-0DF0-617B-AF09-A44AF36C89FA}" v="233" dt="2026-03-25T19:23:13.338"/>
    <p1510:client id="{884A769B-6968-4BF3-BCF0-1B4BEC84218C}" v="6" dt="2026-03-26T11:47:41.262"/>
    <p1510:client id="{8C7640E9-456F-9039-923F-34EA81866370}" v="274" dt="2026-03-26T15:49:36.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1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EF4AC-1C4B-4491-AF49-2396535F9AC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E75ADB72-7E2F-412A-A4B6-8654FF18BA68}">
      <dgm:prSet phldrT="[Text]" phldr="0"/>
      <dgm:spPr>
        <a:solidFill>
          <a:srgbClr val="A92530"/>
        </a:solidFill>
      </dgm:spPr>
      <dgm:t>
        <a:bodyPr/>
        <a:lstStyle/>
        <a:p>
          <a:r>
            <a:rPr lang="en-GB"/>
            <a:t>Group Manager</a:t>
          </a:r>
        </a:p>
      </dgm:t>
    </dgm:pt>
    <dgm:pt modelId="{0556FA61-4355-49F9-93B7-A8DE6FC748F7}" type="parTrans" cxnId="{AB4448E6-5377-4733-A996-F10C681D163E}">
      <dgm:prSet/>
      <dgm:spPr/>
      <dgm:t>
        <a:bodyPr/>
        <a:lstStyle/>
        <a:p>
          <a:endParaRPr lang="en-GB"/>
        </a:p>
      </dgm:t>
    </dgm:pt>
    <dgm:pt modelId="{F7C0A745-9C5D-490B-A5F2-13F3B47DAFC9}" type="sibTrans" cxnId="{AB4448E6-5377-4733-A996-F10C681D163E}">
      <dgm:prSet/>
      <dgm:spPr>
        <a:noFill/>
        <a:ln>
          <a:noFill/>
        </a:ln>
      </dgm:spPr>
      <dgm:t>
        <a:bodyPr/>
        <a:lstStyle/>
        <a:p>
          <a:endParaRPr lang="en-GB"/>
        </a:p>
      </dgm:t>
    </dgm:pt>
    <dgm:pt modelId="{1E5495DB-5B97-4206-9419-8BDB70C24528}">
      <dgm:prSet phldrT="[Text]"/>
      <dgm:spPr>
        <a:solidFill>
          <a:srgbClr val="A92530"/>
        </a:solidFill>
      </dgm:spPr>
      <dgm:t>
        <a:bodyPr/>
        <a:lstStyle/>
        <a:p>
          <a:r>
            <a:rPr lang="en-GB"/>
            <a:t>Driver Trainer 1</a:t>
          </a:r>
        </a:p>
      </dgm:t>
    </dgm:pt>
    <dgm:pt modelId="{610ACCB8-530D-43AA-84B3-701A8B5DD048}" type="parTrans" cxnId="{A1D88C3B-A729-4E26-B134-5CCA360B804B}">
      <dgm:prSet>
        <dgm:style>
          <a:lnRef idx="1">
            <a:schemeClr val="dk1"/>
          </a:lnRef>
          <a:fillRef idx="0">
            <a:schemeClr val="dk1"/>
          </a:fillRef>
          <a:effectRef idx="0">
            <a:schemeClr val="dk1"/>
          </a:effectRef>
          <a:fontRef idx="minor">
            <a:schemeClr val="tx1"/>
          </a:fontRef>
        </dgm:style>
      </dgm:prSet>
      <dgm:spPr>
        <a:ln w="6350">
          <a:solidFill>
            <a:srgbClr val="393938"/>
          </a:solidFill>
        </a:ln>
      </dgm:spPr>
      <dgm:t>
        <a:bodyPr/>
        <a:lstStyle/>
        <a:p>
          <a:endParaRPr lang="en-GB"/>
        </a:p>
      </dgm:t>
    </dgm:pt>
    <dgm:pt modelId="{3BA2C90E-E145-47C5-ADC9-5277A63F7813}" type="sibTrans" cxnId="{A1D88C3B-A729-4E26-B134-5CCA360B804B}">
      <dgm:prSet/>
      <dgm:spPr>
        <a:ln>
          <a:solidFill>
            <a:srgbClr val="393937"/>
          </a:solidFill>
        </a:ln>
      </dgm:spPr>
      <dgm:t>
        <a:bodyPr/>
        <a:lstStyle/>
        <a:p>
          <a:pPr algn="ctr"/>
          <a:r>
            <a:rPr lang="en-GB"/>
            <a:t>Grade 9</a:t>
          </a:r>
        </a:p>
      </dgm:t>
    </dgm:pt>
    <dgm:pt modelId="{F837985B-CB1C-446A-9FBF-78326D871549}">
      <dgm:prSet phldrT="[Text]"/>
      <dgm:spPr>
        <a:solidFill>
          <a:srgbClr val="A92530"/>
        </a:solidFill>
      </dgm:spPr>
      <dgm:t>
        <a:bodyPr/>
        <a:lstStyle/>
        <a:p>
          <a:r>
            <a:rPr lang="en-GB"/>
            <a:t>Driver Trainer 2</a:t>
          </a:r>
        </a:p>
      </dgm:t>
    </dgm:pt>
    <dgm:pt modelId="{FBD5DDA1-F0D3-41B6-B4C4-1D54CA1A0ACE}" type="parTrans" cxnId="{BAC51B33-5ADB-421C-84E9-21D51FF431BD}">
      <dgm:prSet>
        <dgm:style>
          <a:lnRef idx="1">
            <a:schemeClr val="dk1"/>
          </a:lnRef>
          <a:fillRef idx="0">
            <a:schemeClr val="dk1"/>
          </a:fillRef>
          <a:effectRef idx="0">
            <a:schemeClr val="dk1"/>
          </a:effectRef>
          <a:fontRef idx="minor">
            <a:schemeClr val="tx1"/>
          </a:fontRef>
        </dgm:style>
      </dgm:prSet>
      <dgm:spPr/>
      <dgm:t>
        <a:bodyPr/>
        <a:lstStyle/>
        <a:p>
          <a:endParaRPr lang="en-GB"/>
        </a:p>
      </dgm:t>
    </dgm:pt>
    <dgm:pt modelId="{0D335222-963C-4988-9B9E-D57E26B0C96D}" type="sibTrans" cxnId="{BAC51B33-5ADB-421C-84E9-21D51FF431BD}">
      <dgm:prSet/>
      <dgm:spPr>
        <a:ln>
          <a:solidFill>
            <a:srgbClr val="393937"/>
          </a:solidFill>
        </a:ln>
      </dgm:spPr>
      <dgm:t>
        <a:bodyPr/>
        <a:lstStyle/>
        <a:p>
          <a:pPr algn="ctr"/>
          <a:r>
            <a:rPr lang="en-GB"/>
            <a:t>Grade 9</a:t>
          </a:r>
        </a:p>
      </dgm:t>
    </dgm:pt>
    <dgm:pt modelId="{718D5EA2-2D6D-499B-AF47-B1907D94907F}">
      <dgm:prSet phldrT="[Text]"/>
      <dgm:spPr>
        <a:solidFill>
          <a:srgbClr val="A92530"/>
        </a:solidFill>
      </dgm:spPr>
      <dgm:t>
        <a:bodyPr/>
        <a:lstStyle/>
        <a:p>
          <a:r>
            <a:rPr lang="en-GB"/>
            <a:t>Driver Trainer 3</a:t>
          </a:r>
        </a:p>
      </dgm:t>
    </dgm:pt>
    <dgm:pt modelId="{1E36B267-56DD-49A4-9A82-60232FDFA984}" type="parTrans" cxnId="{F20286B2-FC0A-4690-88B9-DFA682D5A86D}">
      <dgm:prSet>
        <dgm:style>
          <a:lnRef idx="1">
            <a:schemeClr val="dk1"/>
          </a:lnRef>
          <a:fillRef idx="0">
            <a:schemeClr val="dk1"/>
          </a:fillRef>
          <a:effectRef idx="0">
            <a:schemeClr val="dk1"/>
          </a:effectRef>
          <a:fontRef idx="minor">
            <a:schemeClr val="tx1"/>
          </a:fontRef>
        </dgm:style>
      </dgm:prSet>
      <dgm:spPr>
        <a:ln w="6350"/>
      </dgm:spPr>
      <dgm:t>
        <a:bodyPr/>
        <a:lstStyle/>
        <a:p>
          <a:endParaRPr lang="en-GB"/>
        </a:p>
      </dgm:t>
    </dgm:pt>
    <dgm:pt modelId="{201F3087-0969-4237-A27C-B4BB87CDBDF4}" type="sibTrans" cxnId="{F20286B2-FC0A-4690-88B9-DFA682D5A86D}">
      <dgm:prSet/>
      <dgm:spPr>
        <a:ln>
          <a:solidFill>
            <a:srgbClr val="393937"/>
          </a:solidFill>
        </a:ln>
      </dgm:spPr>
      <dgm:t>
        <a:bodyPr/>
        <a:lstStyle/>
        <a:p>
          <a:pPr algn="ctr"/>
          <a:r>
            <a:rPr lang="en-GB"/>
            <a:t>Grade 9</a:t>
          </a:r>
        </a:p>
      </dgm:t>
    </dgm:pt>
    <dgm:pt modelId="{55B76A69-1849-429B-9B9E-A000315C0FEC}">
      <dgm:prSet phldrT="[Text]" phldr="0"/>
      <dgm:spPr>
        <a:solidFill>
          <a:srgbClr val="A92530"/>
        </a:solidFill>
      </dgm:spPr>
      <dgm:t>
        <a:bodyPr/>
        <a:lstStyle/>
        <a:p>
          <a:r>
            <a:rPr lang="en-GB"/>
            <a:t>Driver Training Team Manager</a:t>
          </a:r>
        </a:p>
      </dgm:t>
    </dgm:pt>
    <dgm:pt modelId="{AAE9BCA4-84CC-4705-8BB5-A1315DB3CC15}" type="parTrans" cxnId="{3A76981E-C284-4868-A892-038170558F7A}">
      <dgm:prSet/>
      <dgm:spPr>
        <a:ln w="6350">
          <a:solidFill>
            <a:srgbClr val="393937"/>
          </a:solidFill>
        </a:ln>
      </dgm:spPr>
      <dgm:t>
        <a:bodyPr/>
        <a:lstStyle/>
        <a:p>
          <a:endParaRPr lang="en-GB"/>
        </a:p>
      </dgm:t>
    </dgm:pt>
    <dgm:pt modelId="{8420062B-9901-49A7-9593-DEF7FEC33BBC}" type="sibTrans" cxnId="{3A76981E-C284-4868-A892-038170558F7A}">
      <dgm:prSet/>
      <dgm:spPr>
        <a:ln>
          <a:solidFill>
            <a:srgbClr val="393938"/>
          </a:solidFill>
        </a:ln>
      </dgm:spPr>
      <dgm:t>
        <a:bodyPr/>
        <a:lstStyle/>
        <a:p>
          <a:pPr algn="ctr"/>
          <a:r>
            <a:rPr lang="en-GB"/>
            <a:t>Grade 12</a:t>
          </a:r>
        </a:p>
      </dgm:t>
    </dgm:pt>
    <dgm:pt modelId="{071C36C2-63C0-40C6-863C-E0F134405BA2}">
      <dgm:prSet phldrT="[Text]"/>
      <dgm:spPr>
        <a:solidFill>
          <a:srgbClr val="A92530"/>
        </a:solidFill>
      </dgm:spPr>
      <dgm:t>
        <a:bodyPr/>
        <a:lstStyle/>
        <a:p>
          <a:r>
            <a:rPr lang="en-GB"/>
            <a:t>Driver Trainer 4</a:t>
          </a:r>
        </a:p>
      </dgm:t>
    </dgm:pt>
    <dgm:pt modelId="{32E607E1-FD5F-4644-B6EF-D8E905F0DBFD}" type="parTrans" cxnId="{9F560CD6-4850-4094-95E2-9FBE56DE8197}">
      <dgm:prSet/>
      <dgm:spPr>
        <a:ln w="6350">
          <a:solidFill>
            <a:srgbClr val="393938"/>
          </a:solidFill>
        </a:ln>
      </dgm:spPr>
      <dgm:t>
        <a:bodyPr/>
        <a:lstStyle/>
        <a:p>
          <a:endParaRPr lang="en-GB"/>
        </a:p>
      </dgm:t>
    </dgm:pt>
    <dgm:pt modelId="{6614AC49-5618-45E6-863B-900B37BC2ED8}" type="sibTrans" cxnId="{9F560CD6-4850-4094-95E2-9FBE56DE8197}">
      <dgm:prSet/>
      <dgm:spPr>
        <a:ln>
          <a:solidFill>
            <a:srgbClr val="393938"/>
          </a:solidFill>
        </a:ln>
      </dgm:spPr>
      <dgm:t>
        <a:bodyPr/>
        <a:lstStyle/>
        <a:p>
          <a:pPr algn="ctr"/>
          <a:r>
            <a:rPr lang="en-GB"/>
            <a:t>Grade 9</a:t>
          </a:r>
        </a:p>
      </dgm:t>
    </dgm:pt>
    <dgm:pt modelId="{542FA7C9-2D56-4953-9215-EFD42343275A}" type="pres">
      <dgm:prSet presAssocID="{A58EF4AC-1C4B-4491-AF49-2396535F9AC1}" presName="hierChild1" presStyleCnt="0">
        <dgm:presLayoutVars>
          <dgm:orgChart val="1"/>
          <dgm:chPref val="1"/>
          <dgm:dir/>
          <dgm:animOne val="branch"/>
          <dgm:animLvl val="lvl"/>
          <dgm:resizeHandles/>
        </dgm:presLayoutVars>
      </dgm:prSet>
      <dgm:spPr/>
    </dgm:pt>
    <dgm:pt modelId="{3BE74023-0AC8-4E79-95E8-D23C616FC847}" type="pres">
      <dgm:prSet presAssocID="{E75ADB72-7E2F-412A-A4B6-8654FF18BA68}" presName="hierRoot1" presStyleCnt="0">
        <dgm:presLayoutVars>
          <dgm:hierBranch val="init"/>
        </dgm:presLayoutVars>
      </dgm:prSet>
      <dgm:spPr/>
    </dgm:pt>
    <dgm:pt modelId="{C85A8450-5DCA-4085-B0A2-1658B960181B}" type="pres">
      <dgm:prSet presAssocID="{E75ADB72-7E2F-412A-A4B6-8654FF18BA68}" presName="rootComposite1" presStyleCnt="0"/>
      <dgm:spPr/>
    </dgm:pt>
    <dgm:pt modelId="{3C44DAAF-1C6F-4FBF-A2F6-7839ADC4AF66}" type="pres">
      <dgm:prSet presAssocID="{E75ADB72-7E2F-412A-A4B6-8654FF18BA68}" presName="rootText1" presStyleLbl="node0" presStyleIdx="0" presStyleCnt="1">
        <dgm:presLayoutVars>
          <dgm:chMax/>
          <dgm:chPref val="3"/>
        </dgm:presLayoutVars>
      </dgm:prSet>
      <dgm:spPr/>
    </dgm:pt>
    <dgm:pt modelId="{DCE18855-3C85-4DFF-A528-0E66A49C2990}" type="pres">
      <dgm:prSet presAssocID="{E75ADB72-7E2F-412A-A4B6-8654FF18BA68}" presName="titleText1" presStyleLbl="fgAcc0" presStyleIdx="0" presStyleCnt="1">
        <dgm:presLayoutVars>
          <dgm:chMax val="0"/>
          <dgm:chPref val="0"/>
        </dgm:presLayoutVars>
      </dgm:prSet>
      <dgm:spPr/>
    </dgm:pt>
    <dgm:pt modelId="{24E996B6-DC4F-4674-B8DD-1751E10C92D2}" type="pres">
      <dgm:prSet presAssocID="{E75ADB72-7E2F-412A-A4B6-8654FF18BA68}" presName="rootConnector1" presStyleLbl="node1" presStyleIdx="0" presStyleCnt="5"/>
      <dgm:spPr/>
    </dgm:pt>
    <dgm:pt modelId="{DED0AF0C-AF3B-4E43-B862-07EAFF4E83A9}" type="pres">
      <dgm:prSet presAssocID="{E75ADB72-7E2F-412A-A4B6-8654FF18BA68}" presName="hierChild2" presStyleCnt="0"/>
      <dgm:spPr/>
    </dgm:pt>
    <dgm:pt modelId="{121ACB27-B5B6-4984-BDE8-497035FBCA0D}" type="pres">
      <dgm:prSet presAssocID="{AAE9BCA4-84CC-4705-8BB5-A1315DB3CC15}" presName="Name37" presStyleLbl="parChTrans1D2" presStyleIdx="0" presStyleCnt="1"/>
      <dgm:spPr/>
    </dgm:pt>
    <dgm:pt modelId="{5CAB9ED0-5983-4A67-9ED3-6352D8BD9C6B}" type="pres">
      <dgm:prSet presAssocID="{55B76A69-1849-429B-9B9E-A000315C0FEC}" presName="hierRoot2" presStyleCnt="0">
        <dgm:presLayoutVars>
          <dgm:hierBranch val="init"/>
        </dgm:presLayoutVars>
      </dgm:prSet>
      <dgm:spPr/>
    </dgm:pt>
    <dgm:pt modelId="{20EFA861-8473-49E2-9C62-C32253BBA33C}" type="pres">
      <dgm:prSet presAssocID="{55B76A69-1849-429B-9B9E-A000315C0FEC}" presName="rootComposite" presStyleCnt="0"/>
      <dgm:spPr/>
    </dgm:pt>
    <dgm:pt modelId="{5AA86E8F-EECB-4B3A-9871-4A33DEDE8C84}" type="pres">
      <dgm:prSet presAssocID="{55B76A69-1849-429B-9B9E-A000315C0FEC}" presName="rootText" presStyleLbl="node1" presStyleIdx="0" presStyleCnt="5">
        <dgm:presLayoutVars>
          <dgm:chMax/>
          <dgm:chPref val="3"/>
        </dgm:presLayoutVars>
      </dgm:prSet>
      <dgm:spPr/>
    </dgm:pt>
    <dgm:pt modelId="{920FDFD5-E25C-402C-95B9-8684BD58997F}" type="pres">
      <dgm:prSet presAssocID="{55B76A69-1849-429B-9B9E-A000315C0FEC}" presName="titleText2" presStyleLbl="fgAcc1" presStyleIdx="0" presStyleCnt="5">
        <dgm:presLayoutVars>
          <dgm:chMax val="0"/>
          <dgm:chPref val="0"/>
        </dgm:presLayoutVars>
      </dgm:prSet>
      <dgm:spPr/>
    </dgm:pt>
    <dgm:pt modelId="{0BBE19BE-471C-4E86-8FE1-0D925ECE0F75}" type="pres">
      <dgm:prSet presAssocID="{55B76A69-1849-429B-9B9E-A000315C0FEC}" presName="rootConnector" presStyleLbl="node2" presStyleIdx="0" presStyleCnt="0"/>
      <dgm:spPr/>
    </dgm:pt>
    <dgm:pt modelId="{BA4878F8-5D56-4DA3-9FD9-D3BEAA0B2407}" type="pres">
      <dgm:prSet presAssocID="{55B76A69-1849-429B-9B9E-A000315C0FEC}" presName="hierChild4" presStyleCnt="0"/>
      <dgm:spPr/>
    </dgm:pt>
    <dgm:pt modelId="{D4349F56-CA7D-4A4D-B2FF-64CBB5366872}" type="pres">
      <dgm:prSet presAssocID="{610ACCB8-530D-43AA-84B3-701A8B5DD048}" presName="Name37" presStyleLbl="parChTrans1D3" presStyleIdx="0" presStyleCnt="4"/>
      <dgm:spPr/>
    </dgm:pt>
    <dgm:pt modelId="{73A95F94-CD0F-43E8-9FAE-0C411FA8B197}" type="pres">
      <dgm:prSet presAssocID="{1E5495DB-5B97-4206-9419-8BDB70C24528}" presName="hierRoot2" presStyleCnt="0">
        <dgm:presLayoutVars>
          <dgm:hierBranch val="init"/>
        </dgm:presLayoutVars>
      </dgm:prSet>
      <dgm:spPr/>
    </dgm:pt>
    <dgm:pt modelId="{3157BC78-B7BA-4959-87D2-4C900C1A48D3}" type="pres">
      <dgm:prSet presAssocID="{1E5495DB-5B97-4206-9419-8BDB70C24528}" presName="rootComposite" presStyleCnt="0"/>
      <dgm:spPr/>
    </dgm:pt>
    <dgm:pt modelId="{E1DA2D6E-4EAB-4D7E-A792-FB80D43C05B9}" type="pres">
      <dgm:prSet presAssocID="{1E5495DB-5B97-4206-9419-8BDB70C24528}" presName="rootText" presStyleLbl="node1" presStyleIdx="1" presStyleCnt="5">
        <dgm:presLayoutVars>
          <dgm:chMax/>
          <dgm:chPref val="3"/>
        </dgm:presLayoutVars>
      </dgm:prSet>
      <dgm:spPr/>
    </dgm:pt>
    <dgm:pt modelId="{CFC47573-D285-49AC-A71F-4D9581B4A981}" type="pres">
      <dgm:prSet presAssocID="{1E5495DB-5B97-4206-9419-8BDB70C24528}" presName="titleText2" presStyleLbl="fgAcc1" presStyleIdx="1" presStyleCnt="5">
        <dgm:presLayoutVars>
          <dgm:chMax val="0"/>
          <dgm:chPref val="0"/>
        </dgm:presLayoutVars>
      </dgm:prSet>
      <dgm:spPr/>
    </dgm:pt>
    <dgm:pt modelId="{5E581C74-9930-4200-885A-FAA5D1C6D1FF}" type="pres">
      <dgm:prSet presAssocID="{1E5495DB-5B97-4206-9419-8BDB70C24528}" presName="rootConnector" presStyleLbl="node3" presStyleIdx="0" presStyleCnt="0"/>
      <dgm:spPr/>
    </dgm:pt>
    <dgm:pt modelId="{D16CD4CA-5105-49EA-ACF2-C6ECC5BCB673}" type="pres">
      <dgm:prSet presAssocID="{1E5495DB-5B97-4206-9419-8BDB70C24528}" presName="hierChild4" presStyleCnt="0"/>
      <dgm:spPr/>
    </dgm:pt>
    <dgm:pt modelId="{AA5F15C6-3AFD-43B9-ACDA-4F69233E147D}" type="pres">
      <dgm:prSet presAssocID="{1E5495DB-5B97-4206-9419-8BDB70C24528}" presName="hierChild5" presStyleCnt="0"/>
      <dgm:spPr/>
    </dgm:pt>
    <dgm:pt modelId="{D12A1E42-602B-4CF5-99F9-39C28AD5D79D}" type="pres">
      <dgm:prSet presAssocID="{FBD5DDA1-F0D3-41B6-B4C4-1D54CA1A0ACE}" presName="Name37" presStyleLbl="parChTrans1D3" presStyleIdx="1" presStyleCnt="4"/>
      <dgm:spPr/>
    </dgm:pt>
    <dgm:pt modelId="{0F4F1137-35FC-486B-BB66-E6127EEC27E0}" type="pres">
      <dgm:prSet presAssocID="{F837985B-CB1C-446A-9FBF-78326D871549}" presName="hierRoot2" presStyleCnt="0">
        <dgm:presLayoutVars>
          <dgm:hierBranch val="init"/>
        </dgm:presLayoutVars>
      </dgm:prSet>
      <dgm:spPr/>
    </dgm:pt>
    <dgm:pt modelId="{48FC07B3-5569-4027-8D87-7AB5FCDA213C}" type="pres">
      <dgm:prSet presAssocID="{F837985B-CB1C-446A-9FBF-78326D871549}" presName="rootComposite" presStyleCnt="0"/>
      <dgm:spPr/>
    </dgm:pt>
    <dgm:pt modelId="{4C6977FF-A14F-4B66-A600-B0010062A25F}" type="pres">
      <dgm:prSet presAssocID="{F837985B-CB1C-446A-9FBF-78326D871549}" presName="rootText" presStyleLbl="node1" presStyleIdx="2" presStyleCnt="5">
        <dgm:presLayoutVars>
          <dgm:chMax/>
          <dgm:chPref val="3"/>
        </dgm:presLayoutVars>
      </dgm:prSet>
      <dgm:spPr/>
    </dgm:pt>
    <dgm:pt modelId="{25B4C8E8-7BE1-48D6-9931-99026991CEB3}" type="pres">
      <dgm:prSet presAssocID="{F837985B-CB1C-446A-9FBF-78326D871549}" presName="titleText2" presStyleLbl="fgAcc1" presStyleIdx="2" presStyleCnt="5">
        <dgm:presLayoutVars>
          <dgm:chMax val="0"/>
          <dgm:chPref val="0"/>
        </dgm:presLayoutVars>
      </dgm:prSet>
      <dgm:spPr/>
    </dgm:pt>
    <dgm:pt modelId="{BE29BE59-183B-4515-96AE-C9F494F6AF77}" type="pres">
      <dgm:prSet presAssocID="{F837985B-CB1C-446A-9FBF-78326D871549}" presName="rootConnector" presStyleLbl="node3" presStyleIdx="0" presStyleCnt="0"/>
      <dgm:spPr/>
    </dgm:pt>
    <dgm:pt modelId="{605B2097-E847-452A-9656-0FF7927F870B}" type="pres">
      <dgm:prSet presAssocID="{F837985B-CB1C-446A-9FBF-78326D871549}" presName="hierChild4" presStyleCnt="0"/>
      <dgm:spPr/>
    </dgm:pt>
    <dgm:pt modelId="{B4A594F0-8A61-4516-B390-0763B7F588D0}" type="pres">
      <dgm:prSet presAssocID="{F837985B-CB1C-446A-9FBF-78326D871549}" presName="hierChild5" presStyleCnt="0"/>
      <dgm:spPr/>
    </dgm:pt>
    <dgm:pt modelId="{BAC3610A-8CC0-4A1E-80AC-40DF32D69564}" type="pres">
      <dgm:prSet presAssocID="{1E36B267-56DD-49A4-9A82-60232FDFA984}" presName="Name37" presStyleLbl="parChTrans1D3" presStyleIdx="2" presStyleCnt="4"/>
      <dgm:spPr/>
    </dgm:pt>
    <dgm:pt modelId="{F15CE0E1-D3D4-4864-A429-05B90B882C33}" type="pres">
      <dgm:prSet presAssocID="{718D5EA2-2D6D-499B-AF47-B1907D94907F}" presName="hierRoot2" presStyleCnt="0">
        <dgm:presLayoutVars>
          <dgm:hierBranch val="init"/>
        </dgm:presLayoutVars>
      </dgm:prSet>
      <dgm:spPr/>
    </dgm:pt>
    <dgm:pt modelId="{EBFC7397-0928-4B13-91AC-93B15449DB8A}" type="pres">
      <dgm:prSet presAssocID="{718D5EA2-2D6D-499B-AF47-B1907D94907F}" presName="rootComposite" presStyleCnt="0"/>
      <dgm:spPr/>
    </dgm:pt>
    <dgm:pt modelId="{60EFA0C4-8C5D-4312-A33F-56904BB1F0F0}" type="pres">
      <dgm:prSet presAssocID="{718D5EA2-2D6D-499B-AF47-B1907D94907F}" presName="rootText" presStyleLbl="node1" presStyleIdx="3" presStyleCnt="5">
        <dgm:presLayoutVars>
          <dgm:chMax/>
          <dgm:chPref val="3"/>
        </dgm:presLayoutVars>
      </dgm:prSet>
      <dgm:spPr/>
    </dgm:pt>
    <dgm:pt modelId="{695678EA-9C78-4807-B2E0-89C5073B391B}" type="pres">
      <dgm:prSet presAssocID="{718D5EA2-2D6D-499B-AF47-B1907D94907F}" presName="titleText2" presStyleLbl="fgAcc1" presStyleIdx="3" presStyleCnt="5">
        <dgm:presLayoutVars>
          <dgm:chMax val="0"/>
          <dgm:chPref val="0"/>
        </dgm:presLayoutVars>
      </dgm:prSet>
      <dgm:spPr/>
    </dgm:pt>
    <dgm:pt modelId="{5394C357-6891-4B1C-9B7C-BEADE88C6EB5}" type="pres">
      <dgm:prSet presAssocID="{718D5EA2-2D6D-499B-AF47-B1907D94907F}" presName="rootConnector" presStyleLbl="node3" presStyleIdx="0" presStyleCnt="0"/>
      <dgm:spPr/>
    </dgm:pt>
    <dgm:pt modelId="{DB86593C-BC34-4D4F-AA79-884724A0BA02}" type="pres">
      <dgm:prSet presAssocID="{718D5EA2-2D6D-499B-AF47-B1907D94907F}" presName="hierChild4" presStyleCnt="0"/>
      <dgm:spPr/>
    </dgm:pt>
    <dgm:pt modelId="{3026B44B-EDC1-4D3F-9F35-71B93A73B09E}" type="pres">
      <dgm:prSet presAssocID="{718D5EA2-2D6D-499B-AF47-B1907D94907F}" presName="hierChild5" presStyleCnt="0"/>
      <dgm:spPr/>
    </dgm:pt>
    <dgm:pt modelId="{9B9F6BF7-C6A6-4FDD-86FA-A73911B60B85}" type="pres">
      <dgm:prSet presAssocID="{32E607E1-FD5F-4644-B6EF-D8E905F0DBFD}" presName="Name37" presStyleLbl="parChTrans1D3" presStyleIdx="3" presStyleCnt="4"/>
      <dgm:spPr/>
    </dgm:pt>
    <dgm:pt modelId="{500A2CB3-3C9F-4C74-AB51-73448BD8B6F6}" type="pres">
      <dgm:prSet presAssocID="{071C36C2-63C0-40C6-863C-E0F134405BA2}" presName="hierRoot2" presStyleCnt="0">
        <dgm:presLayoutVars>
          <dgm:hierBranch val="init"/>
        </dgm:presLayoutVars>
      </dgm:prSet>
      <dgm:spPr/>
    </dgm:pt>
    <dgm:pt modelId="{835CAE87-5423-4FB4-8625-F06BBA85A24A}" type="pres">
      <dgm:prSet presAssocID="{071C36C2-63C0-40C6-863C-E0F134405BA2}" presName="rootComposite" presStyleCnt="0"/>
      <dgm:spPr/>
    </dgm:pt>
    <dgm:pt modelId="{5B79162A-FE58-4611-A760-5F8546BF1F9F}" type="pres">
      <dgm:prSet presAssocID="{071C36C2-63C0-40C6-863C-E0F134405BA2}" presName="rootText" presStyleLbl="node1" presStyleIdx="4" presStyleCnt="5">
        <dgm:presLayoutVars>
          <dgm:chMax/>
          <dgm:chPref val="3"/>
        </dgm:presLayoutVars>
      </dgm:prSet>
      <dgm:spPr/>
    </dgm:pt>
    <dgm:pt modelId="{AAB3B226-F9B2-45EA-9DAA-62B7FFD8AF80}" type="pres">
      <dgm:prSet presAssocID="{071C36C2-63C0-40C6-863C-E0F134405BA2}" presName="titleText2" presStyleLbl="fgAcc1" presStyleIdx="4" presStyleCnt="5">
        <dgm:presLayoutVars>
          <dgm:chMax val="0"/>
          <dgm:chPref val="0"/>
        </dgm:presLayoutVars>
      </dgm:prSet>
      <dgm:spPr/>
    </dgm:pt>
    <dgm:pt modelId="{83757C09-08FC-4994-A580-905B71539132}" type="pres">
      <dgm:prSet presAssocID="{071C36C2-63C0-40C6-863C-E0F134405BA2}" presName="rootConnector" presStyleLbl="node3" presStyleIdx="0" presStyleCnt="0"/>
      <dgm:spPr/>
    </dgm:pt>
    <dgm:pt modelId="{E25F0D12-A547-4471-B27B-FE1C0DA22BB7}" type="pres">
      <dgm:prSet presAssocID="{071C36C2-63C0-40C6-863C-E0F134405BA2}" presName="hierChild4" presStyleCnt="0"/>
      <dgm:spPr/>
    </dgm:pt>
    <dgm:pt modelId="{C10B90D4-FB91-4735-ADFA-6B4F6ECAB115}" type="pres">
      <dgm:prSet presAssocID="{071C36C2-63C0-40C6-863C-E0F134405BA2}" presName="hierChild5" presStyleCnt="0"/>
      <dgm:spPr/>
    </dgm:pt>
    <dgm:pt modelId="{8E6D42BA-AC65-4628-9BB3-B822407EF234}" type="pres">
      <dgm:prSet presAssocID="{55B76A69-1849-429B-9B9E-A000315C0FEC}" presName="hierChild5" presStyleCnt="0"/>
      <dgm:spPr/>
    </dgm:pt>
    <dgm:pt modelId="{16A161F6-1231-420E-B10C-0A85C941368F}" type="pres">
      <dgm:prSet presAssocID="{E75ADB72-7E2F-412A-A4B6-8654FF18BA68}" presName="hierChild3" presStyleCnt="0"/>
      <dgm:spPr/>
    </dgm:pt>
  </dgm:ptLst>
  <dgm:cxnLst>
    <dgm:cxn modelId="{46CEC51A-8129-4591-AB96-627751C7D02F}" type="presOf" srcId="{F837985B-CB1C-446A-9FBF-78326D871549}" destId="{BE29BE59-183B-4515-96AE-C9F494F6AF77}" srcOrd="1" destOrd="0" presId="urn:microsoft.com/office/officeart/2008/layout/NameandTitleOrganizationalChart"/>
    <dgm:cxn modelId="{3A76981E-C284-4868-A892-038170558F7A}" srcId="{E75ADB72-7E2F-412A-A4B6-8654FF18BA68}" destId="{55B76A69-1849-429B-9B9E-A000315C0FEC}" srcOrd="0" destOrd="0" parTransId="{AAE9BCA4-84CC-4705-8BB5-A1315DB3CC15}" sibTransId="{8420062B-9901-49A7-9593-DEF7FEC33BBC}"/>
    <dgm:cxn modelId="{DDCAAA20-9CBE-4297-A9D3-2806DBB5B682}" type="presOf" srcId="{32E607E1-FD5F-4644-B6EF-D8E905F0DBFD}" destId="{9B9F6BF7-C6A6-4FDD-86FA-A73911B60B85}" srcOrd="0" destOrd="0" presId="urn:microsoft.com/office/officeart/2008/layout/NameandTitleOrganizationalChart"/>
    <dgm:cxn modelId="{1B7CEF22-90C8-46C6-AA08-63DC1447555B}" type="presOf" srcId="{F837985B-CB1C-446A-9FBF-78326D871549}" destId="{4C6977FF-A14F-4B66-A600-B0010062A25F}" srcOrd="0" destOrd="0" presId="urn:microsoft.com/office/officeart/2008/layout/NameandTitleOrganizationalChart"/>
    <dgm:cxn modelId="{1D43592A-164F-4D1A-AFB2-29C1C5184E56}" type="presOf" srcId="{E75ADB72-7E2F-412A-A4B6-8654FF18BA68}" destId="{3C44DAAF-1C6F-4FBF-A2F6-7839ADC4AF66}" srcOrd="0" destOrd="0" presId="urn:microsoft.com/office/officeart/2008/layout/NameandTitleOrganizationalChart"/>
    <dgm:cxn modelId="{BAC51B33-5ADB-421C-84E9-21D51FF431BD}" srcId="{55B76A69-1849-429B-9B9E-A000315C0FEC}" destId="{F837985B-CB1C-446A-9FBF-78326D871549}" srcOrd="1" destOrd="0" parTransId="{FBD5DDA1-F0D3-41B6-B4C4-1D54CA1A0ACE}" sibTransId="{0D335222-963C-4988-9B9E-D57E26B0C96D}"/>
    <dgm:cxn modelId="{A1D88C3B-A729-4E26-B134-5CCA360B804B}" srcId="{55B76A69-1849-429B-9B9E-A000315C0FEC}" destId="{1E5495DB-5B97-4206-9419-8BDB70C24528}" srcOrd="0" destOrd="0" parTransId="{610ACCB8-530D-43AA-84B3-701A8B5DD048}" sibTransId="{3BA2C90E-E145-47C5-ADC9-5277A63F7813}"/>
    <dgm:cxn modelId="{D48E823D-8AE9-4673-AFAA-B2342639A2CF}" type="presOf" srcId="{55B76A69-1849-429B-9B9E-A000315C0FEC}" destId="{0BBE19BE-471C-4E86-8FE1-0D925ECE0F75}" srcOrd="1" destOrd="0" presId="urn:microsoft.com/office/officeart/2008/layout/NameandTitleOrganizationalChart"/>
    <dgm:cxn modelId="{1E49FD41-0C41-41E7-98B0-A1062D8B5561}" type="presOf" srcId="{F7C0A745-9C5D-490B-A5F2-13F3B47DAFC9}" destId="{DCE18855-3C85-4DFF-A528-0E66A49C2990}" srcOrd="0" destOrd="0" presId="urn:microsoft.com/office/officeart/2008/layout/NameandTitleOrganizationalChart"/>
    <dgm:cxn modelId="{B2061E65-9101-401C-AD75-C33825BD23F1}" type="presOf" srcId="{55B76A69-1849-429B-9B9E-A000315C0FEC}" destId="{5AA86E8F-EECB-4B3A-9871-4A33DEDE8C84}" srcOrd="0" destOrd="0" presId="urn:microsoft.com/office/officeart/2008/layout/NameandTitleOrganizationalChart"/>
    <dgm:cxn modelId="{5F5ECC45-A558-416C-890C-B1F31393404A}" type="presOf" srcId="{1E5495DB-5B97-4206-9419-8BDB70C24528}" destId="{E1DA2D6E-4EAB-4D7E-A792-FB80D43C05B9}" srcOrd="0" destOrd="0" presId="urn:microsoft.com/office/officeart/2008/layout/NameandTitleOrganizationalChart"/>
    <dgm:cxn modelId="{F5F53269-0739-46DD-A231-91B3634D3B60}" type="presOf" srcId="{071C36C2-63C0-40C6-863C-E0F134405BA2}" destId="{83757C09-08FC-4994-A580-905B71539132}" srcOrd="1" destOrd="0" presId="urn:microsoft.com/office/officeart/2008/layout/NameandTitleOrganizationalChart"/>
    <dgm:cxn modelId="{C8675D4B-87C2-459C-A068-F60D3DB56C34}" type="presOf" srcId="{0D335222-963C-4988-9B9E-D57E26B0C96D}" destId="{25B4C8E8-7BE1-48D6-9931-99026991CEB3}" srcOrd="0" destOrd="0" presId="urn:microsoft.com/office/officeart/2008/layout/NameandTitleOrganizationalChart"/>
    <dgm:cxn modelId="{0D66034F-B6E9-4DD1-9365-AB68551C3086}" type="presOf" srcId="{071C36C2-63C0-40C6-863C-E0F134405BA2}" destId="{5B79162A-FE58-4611-A760-5F8546BF1F9F}" srcOrd="0" destOrd="0" presId="urn:microsoft.com/office/officeart/2008/layout/NameandTitleOrganizationalChart"/>
    <dgm:cxn modelId="{8D047D50-DCA1-4C45-B6AE-06B851DF9DE4}" type="presOf" srcId="{8420062B-9901-49A7-9593-DEF7FEC33BBC}" destId="{920FDFD5-E25C-402C-95B9-8684BD58997F}" srcOrd="0" destOrd="0" presId="urn:microsoft.com/office/officeart/2008/layout/NameandTitleOrganizationalChart"/>
    <dgm:cxn modelId="{6713F854-DD57-44CD-9856-558182B38A90}" type="presOf" srcId="{E75ADB72-7E2F-412A-A4B6-8654FF18BA68}" destId="{24E996B6-DC4F-4674-B8DD-1751E10C92D2}" srcOrd="1" destOrd="0" presId="urn:microsoft.com/office/officeart/2008/layout/NameandTitleOrganizationalChart"/>
    <dgm:cxn modelId="{DA6B9676-1BA1-4D20-B8D3-A8C7CE725DB6}" type="presOf" srcId="{6614AC49-5618-45E6-863B-900B37BC2ED8}" destId="{AAB3B226-F9B2-45EA-9DAA-62B7FFD8AF80}" srcOrd="0" destOrd="0" presId="urn:microsoft.com/office/officeart/2008/layout/NameandTitleOrganizationalChart"/>
    <dgm:cxn modelId="{6060539F-5100-486B-A83C-9D3BF14B410B}" type="presOf" srcId="{AAE9BCA4-84CC-4705-8BB5-A1315DB3CC15}" destId="{121ACB27-B5B6-4984-BDE8-497035FBCA0D}" srcOrd="0" destOrd="0" presId="urn:microsoft.com/office/officeart/2008/layout/NameandTitleOrganizationalChart"/>
    <dgm:cxn modelId="{8E89D8A2-CBBD-455F-AE4C-BEBFB302D91A}" type="presOf" srcId="{201F3087-0969-4237-A27C-B4BB87CDBDF4}" destId="{695678EA-9C78-4807-B2E0-89C5073B391B}" srcOrd="0" destOrd="0" presId="urn:microsoft.com/office/officeart/2008/layout/NameandTitleOrganizationalChart"/>
    <dgm:cxn modelId="{02B726A7-63AF-4395-8D25-A34D8EAEA895}" type="presOf" srcId="{A58EF4AC-1C4B-4491-AF49-2396535F9AC1}" destId="{542FA7C9-2D56-4953-9215-EFD42343275A}" srcOrd="0" destOrd="0" presId="urn:microsoft.com/office/officeart/2008/layout/NameandTitleOrganizationalChart"/>
    <dgm:cxn modelId="{C14E96AF-E289-4B40-9CA9-574BDDBD03EB}" type="presOf" srcId="{718D5EA2-2D6D-499B-AF47-B1907D94907F}" destId="{60EFA0C4-8C5D-4312-A33F-56904BB1F0F0}" srcOrd="0" destOrd="0" presId="urn:microsoft.com/office/officeart/2008/layout/NameandTitleOrganizationalChart"/>
    <dgm:cxn modelId="{F20286B2-FC0A-4690-88B9-DFA682D5A86D}" srcId="{55B76A69-1849-429B-9B9E-A000315C0FEC}" destId="{718D5EA2-2D6D-499B-AF47-B1907D94907F}" srcOrd="2" destOrd="0" parTransId="{1E36B267-56DD-49A4-9A82-60232FDFA984}" sibTransId="{201F3087-0969-4237-A27C-B4BB87CDBDF4}"/>
    <dgm:cxn modelId="{E23D22B8-9C25-4D7C-9387-DC443ECB5A19}" type="presOf" srcId="{3BA2C90E-E145-47C5-ADC9-5277A63F7813}" destId="{CFC47573-D285-49AC-A71F-4D9581B4A981}" srcOrd="0" destOrd="0" presId="urn:microsoft.com/office/officeart/2008/layout/NameandTitleOrganizationalChart"/>
    <dgm:cxn modelId="{A3F289C8-7B87-4324-8176-82512BE70570}" type="presOf" srcId="{1E5495DB-5B97-4206-9419-8BDB70C24528}" destId="{5E581C74-9930-4200-885A-FAA5D1C6D1FF}" srcOrd="1" destOrd="0" presId="urn:microsoft.com/office/officeart/2008/layout/NameandTitleOrganizationalChart"/>
    <dgm:cxn modelId="{9F560CD6-4850-4094-95E2-9FBE56DE8197}" srcId="{55B76A69-1849-429B-9B9E-A000315C0FEC}" destId="{071C36C2-63C0-40C6-863C-E0F134405BA2}" srcOrd="3" destOrd="0" parTransId="{32E607E1-FD5F-4644-B6EF-D8E905F0DBFD}" sibTransId="{6614AC49-5618-45E6-863B-900B37BC2ED8}"/>
    <dgm:cxn modelId="{72AA08D8-B1CB-4828-A395-4F34C5F8EFA7}" type="presOf" srcId="{718D5EA2-2D6D-499B-AF47-B1907D94907F}" destId="{5394C357-6891-4B1C-9B7C-BEADE88C6EB5}" srcOrd="1" destOrd="0" presId="urn:microsoft.com/office/officeart/2008/layout/NameandTitleOrganizationalChart"/>
    <dgm:cxn modelId="{AB4448E6-5377-4733-A996-F10C681D163E}" srcId="{A58EF4AC-1C4B-4491-AF49-2396535F9AC1}" destId="{E75ADB72-7E2F-412A-A4B6-8654FF18BA68}" srcOrd="0" destOrd="0" parTransId="{0556FA61-4355-49F9-93B7-A8DE6FC748F7}" sibTransId="{F7C0A745-9C5D-490B-A5F2-13F3B47DAFC9}"/>
    <dgm:cxn modelId="{05ED9AEA-EBFB-49C0-B1F9-B18D0B29F70E}" type="presOf" srcId="{FBD5DDA1-F0D3-41B6-B4C4-1D54CA1A0ACE}" destId="{D12A1E42-602B-4CF5-99F9-39C28AD5D79D}" srcOrd="0" destOrd="0" presId="urn:microsoft.com/office/officeart/2008/layout/NameandTitleOrganizationalChart"/>
    <dgm:cxn modelId="{45B28EF2-13E8-4F00-831C-972017590639}" type="presOf" srcId="{610ACCB8-530D-43AA-84B3-701A8B5DD048}" destId="{D4349F56-CA7D-4A4D-B2FF-64CBB5366872}" srcOrd="0" destOrd="0" presId="urn:microsoft.com/office/officeart/2008/layout/NameandTitleOrganizationalChart"/>
    <dgm:cxn modelId="{D14323F5-34B7-4F10-AE38-248FBBA3ECF8}" type="presOf" srcId="{1E36B267-56DD-49A4-9A82-60232FDFA984}" destId="{BAC3610A-8CC0-4A1E-80AC-40DF32D69564}" srcOrd="0" destOrd="0" presId="urn:microsoft.com/office/officeart/2008/layout/NameandTitleOrganizationalChart"/>
    <dgm:cxn modelId="{6AE9EF7F-210B-4EA2-BF31-C31B41DC1714}" type="presParOf" srcId="{542FA7C9-2D56-4953-9215-EFD42343275A}" destId="{3BE74023-0AC8-4E79-95E8-D23C616FC847}" srcOrd="0" destOrd="0" presId="urn:microsoft.com/office/officeart/2008/layout/NameandTitleOrganizationalChart"/>
    <dgm:cxn modelId="{56F09104-88C2-430B-9B2F-D5BD1651B06F}" type="presParOf" srcId="{3BE74023-0AC8-4E79-95E8-D23C616FC847}" destId="{C85A8450-5DCA-4085-B0A2-1658B960181B}" srcOrd="0" destOrd="0" presId="urn:microsoft.com/office/officeart/2008/layout/NameandTitleOrganizationalChart"/>
    <dgm:cxn modelId="{13FBDF7E-E52A-415F-A6D5-D19E75E4F879}" type="presParOf" srcId="{C85A8450-5DCA-4085-B0A2-1658B960181B}" destId="{3C44DAAF-1C6F-4FBF-A2F6-7839ADC4AF66}" srcOrd="0" destOrd="0" presId="urn:microsoft.com/office/officeart/2008/layout/NameandTitleOrganizationalChart"/>
    <dgm:cxn modelId="{4D60BAC1-94F9-400A-89FD-4258A29D64EB}" type="presParOf" srcId="{C85A8450-5DCA-4085-B0A2-1658B960181B}" destId="{DCE18855-3C85-4DFF-A528-0E66A49C2990}" srcOrd="1" destOrd="0" presId="urn:microsoft.com/office/officeart/2008/layout/NameandTitleOrganizationalChart"/>
    <dgm:cxn modelId="{820E0BB5-C169-4EA3-BFAB-90195556719B}" type="presParOf" srcId="{C85A8450-5DCA-4085-B0A2-1658B960181B}" destId="{24E996B6-DC4F-4674-B8DD-1751E10C92D2}" srcOrd="2" destOrd="0" presId="urn:microsoft.com/office/officeart/2008/layout/NameandTitleOrganizationalChart"/>
    <dgm:cxn modelId="{79AF0AF5-F6A1-4B99-89F6-9E845A6DA26A}" type="presParOf" srcId="{3BE74023-0AC8-4E79-95E8-D23C616FC847}" destId="{DED0AF0C-AF3B-4E43-B862-07EAFF4E83A9}" srcOrd="1" destOrd="0" presId="urn:microsoft.com/office/officeart/2008/layout/NameandTitleOrganizationalChart"/>
    <dgm:cxn modelId="{5BAAEE07-B4D6-417C-8E01-98739692B632}" type="presParOf" srcId="{DED0AF0C-AF3B-4E43-B862-07EAFF4E83A9}" destId="{121ACB27-B5B6-4984-BDE8-497035FBCA0D}" srcOrd="0" destOrd="0" presId="urn:microsoft.com/office/officeart/2008/layout/NameandTitleOrganizationalChart"/>
    <dgm:cxn modelId="{35014973-01D6-47EA-B4EE-BCED137A0B37}" type="presParOf" srcId="{DED0AF0C-AF3B-4E43-B862-07EAFF4E83A9}" destId="{5CAB9ED0-5983-4A67-9ED3-6352D8BD9C6B}" srcOrd="1" destOrd="0" presId="urn:microsoft.com/office/officeart/2008/layout/NameandTitleOrganizationalChart"/>
    <dgm:cxn modelId="{EC661957-4B61-4E2C-9200-5DED863F1A5A}" type="presParOf" srcId="{5CAB9ED0-5983-4A67-9ED3-6352D8BD9C6B}" destId="{20EFA861-8473-49E2-9C62-C32253BBA33C}" srcOrd="0" destOrd="0" presId="urn:microsoft.com/office/officeart/2008/layout/NameandTitleOrganizationalChart"/>
    <dgm:cxn modelId="{F902820A-6CE3-46D2-974C-C77332BFE471}" type="presParOf" srcId="{20EFA861-8473-49E2-9C62-C32253BBA33C}" destId="{5AA86E8F-EECB-4B3A-9871-4A33DEDE8C84}" srcOrd="0" destOrd="0" presId="urn:microsoft.com/office/officeart/2008/layout/NameandTitleOrganizationalChart"/>
    <dgm:cxn modelId="{CA3DE985-96EF-4B02-A18F-CC5848935F09}" type="presParOf" srcId="{20EFA861-8473-49E2-9C62-C32253BBA33C}" destId="{920FDFD5-E25C-402C-95B9-8684BD58997F}" srcOrd="1" destOrd="0" presId="urn:microsoft.com/office/officeart/2008/layout/NameandTitleOrganizationalChart"/>
    <dgm:cxn modelId="{FF86284F-4B69-4F54-8724-383DD47EEC3A}" type="presParOf" srcId="{20EFA861-8473-49E2-9C62-C32253BBA33C}" destId="{0BBE19BE-471C-4E86-8FE1-0D925ECE0F75}" srcOrd="2" destOrd="0" presId="urn:microsoft.com/office/officeart/2008/layout/NameandTitleOrganizationalChart"/>
    <dgm:cxn modelId="{4149391A-0D8E-46F1-8AF1-AB3F5050D608}" type="presParOf" srcId="{5CAB9ED0-5983-4A67-9ED3-6352D8BD9C6B}" destId="{BA4878F8-5D56-4DA3-9FD9-D3BEAA0B2407}" srcOrd="1" destOrd="0" presId="urn:microsoft.com/office/officeart/2008/layout/NameandTitleOrganizationalChart"/>
    <dgm:cxn modelId="{FEF77AB6-733B-4B37-99BA-9DB1EF5F8220}" type="presParOf" srcId="{BA4878F8-5D56-4DA3-9FD9-D3BEAA0B2407}" destId="{D4349F56-CA7D-4A4D-B2FF-64CBB5366872}" srcOrd="0" destOrd="0" presId="urn:microsoft.com/office/officeart/2008/layout/NameandTitleOrganizationalChart"/>
    <dgm:cxn modelId="{A111D119-160B-4DE3-9CAA-9A7D47DA08DF}" type="presParOf" srcId="{BA4878F8-5D56-4DA3-9FD9-D3BEAA0B2407}" destId="{73A95F94-CD0F-43E8-9FAE-0C411FA8B197}" srcOrd="1" destOrd="0" presId="urn:microsoft.com/office/officeart/2008/layout/NameandTitleOrganizationalChart"/>
    <dgm:cxn modelId="{B17971EF-E182-42AD-8823-06D1B7BF790B}" type="presParOf" srcId="{73A95F94-CD0F-43E8-9FAE-0C411FA8B197}" destId="{3157BC78-B7BA-4959-87D2-4C900C1A48D3}" srcOrd="0" destOrd="0" presId="urn:microsoft.com/office/officeart/2008/layout/NameandTitleOrganizationalChart"/>
    <dgm:cxn modelId="{6AAB7AF5-21C6-4386-BD37-2A29D7230861}" type="presParOf" srcId="{3157BC78-B7BA-4959-87D2-4C900C1A48D3}" destId="{E1DA2D6E-4EAB-4D7E-A792-FB80D43C05B9}" srcOrd="0" destOrd="0" presId="urn:microsoft.com/office/officeart/2008/layout/NameandTitleOrganizationalChart"/>
    <dgm:cxn modelId="{5DB987C1-9413-43FE-AAE0-930162E04DDB}" type="presParOf" srcId="{3157BC78-B7BA-4959-87D2-4C900C1A48D3}" destId="{CFC47573-D285-49AC-A71F-4D9581B4A981}" srcOrd="1" destOrd="0" presId="urn:microsoft.com/office/officeart/2008/layout/NameandTitleOrganizationalChart"/>
    <dgm:cxn modelId="{80E68F9D-1A5A-4C42-83B8-F8C2112C8418}" type="presParOf" srcId="{3157BC78-B7BA-4959-87D2-4C900C1A48D3}" destId="{5E581C74-9930-4200-885A-FAA5D1C6D1FF}" srcOrd="2" destOrd="0" presId="urn:microsoft.com/office/officeart/2008/layout/NameandTitleOrganizationalChart"/>
    <dgm:cxn modelId="{49EB8BA6-F8F6-48C2-AF81-EBA837B35CE2}" type="presParOf" srcId="{73A95F94-CD0F-43E8-9FAE-0C411FA8B197}" destId="{D16CD4CA-5105-49EA-ACF2-C6ECC5BCB673}" srcOrd="1" destOrd="0" presId="urn:microsoft.com/office/officeart/2008/layout/NameandTitleOrganizationalChart"/>
    <dgm:cxn modelId="{98C86882-88B9-4B77-A452-5F25B5438788}" type="presParOf" srcId="{73A95F94-CD0F-43E8-9FAE-0C411FA8B197}" destId="{AA5F15C6-3AFD-43B9-ACDA-4F69233E147D}" srcOrd="2" destOrd="0" presId="urn:microsoft.com/office/officeart/2008/layout/NameandTitleOrganizationalChart"/>
    <dgm:cxn modelId="{76723950-B488-467D-B059-A1C262DF1CE2}" type="presParOf" srcId="{BA4878F8-5D56-4DA3-9FD9-D3BEAA0B2407}" destId="{D12A1E42-602B-4CF5-99F9-39C28AD5D79D}" srcOrd="2" destOrd="0" presId="urn:microsoft.com/office/officeart/2008/layout/NameandTitleOrganizationalChart"/>
    <dgm:cxn modelId="{D9ACFF0B-5423-4AD0-AA95-F9D7BE1530FF}" type="presParOf" srcId="{BA4878F8-5D56-4DA3-9FD9-D3BEAA0B2407}" destId="{0F4F1137-35FC-486B-BB66-E6127EEC27E0}" srcOrd="3" destOrd="0" presId="urn:microsoft.com/office/officeart/2008/layout/NameandTitleOrganizationalChart"/>
    <dgm:cxn modelId="{70E74C43-3041-419A-A612-85BDB31701A5}" type="presParOf" srcId="{0F4F1137-35FC-486B-BB66-E6127EEC27E0}" destId="{48FC07B3-5569-4027-8D87-7AB5FCDA213C}" srcOrd="0" destOrd="0" presId="urn:microsoft.com/office/officeart/2008/layout/NameandTitleOrganizationalChart"/>
    <dgm:cxn modelId="{7CB641D7-139B-49EF-8FEB-486AAEB1FF00}" type="presParOf" srcId="{48FC07B3-5569-4027-8D87-7AB5FCDA213C}" destId="{4C6977FF-A14F-4B66-A600-B0010062A25F}" srcOrd="0" destOrd="0" presId="urn:microsoft.com/office/officeart/2008/layout/NameandTitleOrganizationalChart"/>
    <dgm:cxn modelId="{65203D7A-A7E0-4B32-A27C-A699A0CBE2A9}" type="presParOf" srcId="{48FC07B3-5569-4027-8D87-7AB5FCDA213C}" destId="{25B4C8E8-7BE1-48D6-9931-99026991CEB3}" srcOrd="1" destOrd="0" presId="urn:microsoft.com/office/officeart/2008/layout/NameandTitleOrganizationalChart"/>
    <dgm:cxn modelId="{CA128007-3D4D-4B70-83EF-2B46576E5A07}" type="presParOf" srcId="{48FC07B3-5569-4027-8D87-7AB5FCDA213C}" destId="{BE29BE59-183B-4515-96AE-C9F494F6AF77}" srcOrd="2" destOrd="0" presId="urn:microsoft.com/office/officeart/2008/layout/NameandTitleOrganizationalChart"/>
    <dgm:cxn modelId="{AA8BDB8B-CCA9-425B-8812-D32F5F61D993}" type="presParOf" srcId="{0F4F1137-35FC-486B-BB66-E6127EEC27E0}" destId="{605B2097-E847-452A-9656-0FF7927F870B}" srcOrd="1" destOrd="0" presId="urn:microsoft.com/office/officeart/2008/layout/NameandTitleOrganizationalChart"/>
    <dgm:cxn modelId="{82456A24-A48E-4DB6-B571-A4ED47927D5C}" type="presParOf" srcId="{0F4F1137-35FC-486B-BB66-E6127EEC27E0}" destId="{B4A594F0-8A61-4516-B390-0763B7F588D0}" srcOrd="2" destOrd="0" presId="urn:microsoft.com/office/officeart/2008/layout/NameandTitleOrganizationalChart"/>
    <dgm:cxn modelId="{07F703A6-4CE0-45F1-86FF-55E481DD27E7}" type="presParOf" srcId="{BA4878F8-5D56-4DA3-9FD9-D3BEAA0B2407}" destId="{BAC3610A-8CC0-4A1E-80AC-40DF32D69564}" srcOrd="4" destOrd="0" presId="urn:microsoft.com/office/officeart/2008/layout/NameandTitleOrganizationalChart"/>
    <dgm:cxn modelId="{DE1CE78C-830E-4F20-B918-587704BA0A61}" type="presParOf" srcId="{BA4878F8-5D56-4DA3-9FD9-D3BEAA0B2407}" destId="{F15CE0E1-D3D4-4864-A429-05B90B882C33}" srcOrd="5" destOrd="0" presId="urn:microsoft.com/office/officeart/2008/layout/NameandTitleOrganizationalChart"/>
    <dgm:cxn modelId="{310B36D5-1D97-4070-93E0-FA8251D16975}" type="presParOf" srcId="{F15CE0E1-D3D4-4864-A429-05B90B882C33}" destId="{EBFC7397-0928-4B13-91AC-93B15449DB8A}" srcOrd="0" destOrd="0" presId="urn:microsoft.com/office/officeart/2008/layout/NameandTitleOrganizationalChart"/>
    <dgm:cxn modelId="{3FD68384-2A8C-4D33-AEC1-A726B5D76229}" type="presParOf" srcId="{EBFC7397-0928-4B13-91AC-93B15449DB8A}" destId="{60EFA0C4-8C5D-4312-A33F-56904BB1F0F0}" srcOrd="0" destOrd="0" presId="urn:microsoft.com/office/officeart/2008/layout/NameandTitleOrganizationalChart"/>
    <dgm:cxn modelId="{0D58980C-FEEE-425E-9182-1E29234714DD}" type="presParOf" srcId="{EBFC7397-0928-4B13-91AC-93B15449DB8A}" destId="{695678EA-9C78-4807-B2E0-89C5073B391B}" srcOrd="1" destOrd="0" presId="urn:microsoft.com/office/officeart/2008/layout/NameandTitleOrganizationalChart"/>
    <dgm:cxn modelId="{E95C2E64-A261-4D85-860E-F1B769EED7B4}" type="presParOf" srcId="{EBFC7397-0928-4B13-91AC-93B15449DB8A}" destId="{5394C357-6891-4B1C-9B7C-BEADE88C6EB5}" srcOrd="2" destOrd="0" presId="urn:microsoft.com/office/officeart/2008/layout/NameandTitleOrganizationalChart"/>
    <dgm:cxn modelId="{C28F552B-F5D4-4C29-8F7A-1D9256260A3F}" type="presParOf" srcId="{F15CE0E1-D3D4-4864-A429-05B90B882C33}" destId="{DB86593C-BC34-4D4F-AA79-884724A0BA02}" srcOrd="1" destOrd="0" presId="urn:microsoft.com/office/officeart/2008/layout/NameandTitleOrganizationalChart"/>
    <dgm:cxn modelId="{767C76D5-4781-4923-899E-13E7FEDC8489}" type="presParOf" srcId="{F15CE0E1-D3D4-4864-A429-05B90B882C33}" destId="{3026B44B-EDC1-4D3F-9F35-71B93A73B09E}" srcOrd="2" destOrd="0" presId="urn:microsoft.com/office/officeart/2008/layout/NameandTitleOrganizationalChart"/>
    <dgm:cxn modelId="{5EF59029-2B2F-4DC6-9F7E-E40396636BD0}" type="presParOf" srcId="{BA4878F8-5D56-4DA3-9FD9-D3BEAA0B2407}" destId="{9B9F6BF7-C6A6-4FDD-86FA-A73911B60B85}" srcOrd="6" destOrd="0" presId="urn:microsoft.com/office/officeart/2008/layout/NameandTitleOrganizationalChart"/>
    <dgm:cxn modelId="{2E59552C-9993-4832-81BC-EEBE24F6094E}" type="presParOf" srcId="{BA4878F8-5D56-4DA3-9FD9-D3BEAA0B2407}" destId="{500A2CB3-3C9F-4C74-AB51-73448BD8B6F6}" srcOrd="7" destOrd="0" presId="urn:microsoft.com/office/officeart/2008/layout/NameandTitleOrganizationalChart"/>
    <dgm:cxn modelId="{6AF7955C-DB8A-46FA-AFEC-5CF8183A57DE}" type="presParOf" srcId="{500A2CB3-3C9F-4C74-AB51-73448BD8B6F6}" destId="{835CAE87-5423-4FB4-8625-F06BBA85A24A}" srcOrd="0" destOrd="0" presId="urn:microsoft.com/office/officeart/2008/layout/NameandTitleOrganizationalChart"/>
    <dgm:cxn modelId="{2A5CA9A2-BEBC-4B1C-B6C5-5F6DE9BBCD5F}" type="presParOf" srcId="{835CAE87-5423-4FB4-8625-F06BBA85A24A}" destId="{5B79162A-FE58-4611-A760-5F8546BF1F9F}" srcOrd="0" destOrd="0" presId="urn:microsoft.com/office/officeart/2008/layout/NameandTitleOrganizationalChart"/>
    <dgm:cxn modelId="{081417B4-1533-4F22-B2A6-1D97D9D6C242}" type="presParOf" srcId="{835CAE87-5423-4FB4-8625-F06BBA85A24A}" destId="{AAB3B226-F9B2-45EA-9DAA-62B7FFD8AF80}" srcOrd="1" destOrd="0" presId="urn:microsoft.com/office/officeart/2008/layout/NameandTitleOrganizationalChart"/>
    <dgm:cxn modelId="{7D44F096-67ED-4839-8D92-49D8870F77C7}" type="presParOf" srcId="{835CAE87-5423-4FB4-8625-F06BBA85A24A}" destId="{83757C09-08FC-4994-A580-905B71539132}" srcOrd="2" destOrd="0" presId="urn:microsoft.com/office/officeart/2008/layout/NameandTitleOrganizationalChart"/>
    <dgm:cxn modelId="{A3292B66-C9C6-443E-ADDF-11F131BC5146}" type="presParOf" srcId="{500A2CB3-3C9F-4C74-AB51-73448BD8B6F6}" destId="{E25F0D12-A547-4471-B27B-FE1C0DA22BB7}" srcOrd="1" destOrd="0" presId="urn:microsoft.com/office/officeart/2008/layout/NameandTitleOrganizationalChart"/>
    <dgm:cxn modelId="{057F9C71-5286-4CCF-B85A-04A179E4524B}" type="presParOf" srcId="{500A2CB3-3C9F-4C74-AB51-73448BD8B6F6}" destId="{C10B90D4-FB91-4735-ADFA-6B4F6ECAB115}" srcOrd="2" destOrd="0" presId="urn:microsoft.com/office/officeart/2008/layout/NameandTitleOrganizationalChart"/>
    <dgm:cxn modelId="{A8566314-1C88-4F70-97B2-AE261FD04624}" type="presParOf" srcId="{5CAB9ED0-5983-4A67-9ED3-6352D8BD9C6B}" destId="{8E6D42BA-AC65-4628-9BB3-B822407EF234}" srcOrd="2" destOrd="0" presId="urn:microsoft.com/office/officeart/2008/layout/NameandTitleOrganizationalChart"/>
    <dgm:cxn modelId="{188FBF57-DBFA-4B10-A70C-DD2CCC00EDFC}" type="presParOf" srcId="{3BE74023-0AC8-4E79-95E8-D23C616FC847}" destId="{16A161F6-1231-420E-B10C-0A85C941368F}"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EF4AC-1C4B-4491-AF49-2396535F9AC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E75ADB72-7E2F-412A-A4B6-8654FF18BA68}">
      <dgm:prSet phldrT="[Text]" phldr="0"/>
      <dgm:spPr>
        <a:solidFill>
          <a:srgbClr val="A92530"/>
        </a:solidFill>
      </dgm:spPr>
      <dgm:t>
        <a:bodyPr/>
        <a:lstStyle/>
        <a:p>
          <a:r>
            <a:rPr lang="en-GB"/>
            <a:t>Group Manager</a:t>
          </a:r>
        </a:p>
      </dgm:t>
    </dgm:pt>
    <dgm:pt modelId="{0556FA61-4355-49F9-93B7-A8DE6FC748F7}" type="parTrans" cxnId="{AB4448E6-5377-4733-A996-F10C681D163E}">
      <dgm:prSet/>
      <dgm:spPr/>
      <dgm:t>
        <a:bodyPr/>
        <a:lstStyle/>
        <a:p>
          <a:endParaRPr lang="en-GB"/>
        </a:p>
      </dgm:t>
    </dgm:pt>
    <dgm:pt modelId="{F7C0A745-9C5D-490B-A5F2-13F3B47DAFC9}" type="sibTrans" cxnId="{AB4448E6-5377-4733-A996-F10C681D163E}">
      <dgm:prSet/>
      <dgm:spPr>
        <a:noFill/>
        <a:ln>
          <a:noFill/>
        </a:ln>
      </dgm:spPr>
      <dgm:t>
        <a:bodyPr/>
        <a:lstStyle/>
        <a:p>
          <a:endParaRPr lang="en-GB"/>
        </a:p>
      </dgm:t>
    </dgm:pt>
    <dgm:pt modelId="{1E5495DB-5B97-4206-9419-8BDB70C24528}">
      <dgm:prSet phldrT="[Text]"/>
      <dgm:spPr>
        <a:solidFill>
          <a:srgbClr val="A92530"/>
        </a:solidFill>
      </dgm:spPr>
      <dgm:t>
        <a:bodyPr/>
        <a:lstStyle/>
        <a:p>
          <a:r>
            <a:rPr lang="en-GB"/>
            <a:t>Lead Driver Trainer</a:t>
          </a:r>
        </a:p>
      </dgm:t>
    </dgm:pt>
    <dgm:pt modelId="{610ACCB8-530D-43AA-84B3-701A8B5DD048}" type="parTrans" cxnId="{A1D88C3B-A729-4E26-B134-5CCA360B804B}">
      <dgm:prSet>
        <dgm:style>
          <a:lnRef idx="1">
            <a:schemeClr val="dk1"/>
          </a:lnRef>
          <a:fillRef idx="0">
            <a:schemeClr val="dk1"/>
          </a:fillRef>
          <a:effectRef idx="0">
            <a:schemeClr val="dk1"/>
          </a:effectRef>
          <a:fontRef idx="minor">
            <a:schemeClr val="tx1"/>
          </a:fontRef>
        </dgm:style>
      </dgm:prSet>
      <dgm:spPr>
        <a:ln w="6350">
          <a:solidFill>
            <a:srgbClr val="393938"/>
          </a:solidFill>
        </a:ln>
      </dgm:spPr>
      <dgm:t>
        <a:bodyPr/>
        <a:lstStyle/>
        <a:p>
          <a:endParaRPr lang="en-GB"/>
        </a:p>
      </dgm:t>
    </dgm:pt>
    <dgm:pt modelId="{3BA2C90E-E145-47C5-ADC9-5277A63F7813}" type="sibTrans" cxnId="{A1D88C3B-A729-4E26-B134-5CCA360B804B}">
      <dgm:prSet/>
      <dgm:spPr>
        <a:ln>
          <a:solidFill>
            <a:srgbClr val="393937"/>
          </a:solidFill>
        </a:ln>
      </dgm:spPr>
      <dgm:t>
        <a:bodyPr/>
        <a:lstStyle/>
        <a:p>
          <a:pPr algn="ctr"/>
          <a:r>
            <a:rPr lang="en-GB" dirty="0"/>
            <a:t>Grade 12  </a:t>
          </a:r>
        </a:p>
      </dgm:t>
    </dgm:pt>
    <dgm:pt modelId="{F837985B-CB1C-446A-9FBF-78326D871549}">
      <dgm:prSet phldrT="[Text]"/>
      <dgm:spPr>
        <a:solidFill>
          <a:srgbClr val="A92530"/>
        </a:solidFill>
      </dgm:spPr>
      <dgm:t>
        <a:bodyPr/>
        <a:lstStyle/>
        <a:p>
          <a:r>
            <a:rPr lang="en-GB"/>
            <a:t>Driver Trainer 1</a:t>
          </a:r>
        </a:p>
      </dgm:t>
    </dgm:pt>
    <dgm:pt modelId="{FBD5DDA1-F0D3-41B6-B4C4-1D54CA1A0ACE}" type="parTrans" cxnId="{BAC51B33-5ADB-421C-84E9-21D51FF431BD}">
      <dgm:prSet>
        <dgm:style>
          <a:lnRef idx="1">
            <a:schemeClr val="dk1"/>
          </a:lnRef>
          <a:fillRef idx="0">
            <a:schemeClr val="dk1"/>
          </a:fillRef>
          <a:effectRef idx="0">
            <a:schemeClr val="dk1"/>
          </a:effectRef>
          <a:fontRef idx="minor">
            <a:schemeClr val="tx1"/>
          </a:fontRef>
        </dgm:style>
      </dgm:prSet>
      <dgm:spPr/>
      <dgm:t>
        <a:bodyPr/>
        <a:lstStyle/>
        <a:p>
          <a:endParaRPr lang="en-GB"/>
        </a:p>
      </dgm:t>
    </dgm:pt>
    <dgm:pt modelId="{0D335222-963C-4988-9B9E-D57E26B0C96D}" type="sibTrans" cxnId="{BAC51B33-5ADB-421C-84E9-21D51FF431BD}">
      <dgm:prSet/>
      <dgm:spPr>
        <a:ln>
          <a:solidFill>
            <a:srgbClr val="393937"/>
          </a:solidFill>
        </a:ln>
      </dgm:spPr>
      <dgm:t>
        <a:bodyPr/>
        <a:lstStyle/>
        <a:p>
          <a:pPr algn="ctr"/>
          <a:r>
            <a:rPr lang="en-GB" dirty="0"/>
            <a:t>Grade 7 - 11</a:t>
          </a:r>
        </a:p>
      </dgm:t>
    </dgm:pt>
    <dgm:pt modelId="{718D5EA2-2D6D-499B-AF47-B1907D94907F}">
      <dgm:prSet phldrT="[Text]"/>
      <dgm:spPr>
        <a:solidFill>
          <a:srgbClr val="A92530"/>
        </a:solidFill>
      </dgm:spPr>
      <dgm:t>
        <a:bodyPr/>
        <a:lstStyle/>
        <a:p>
          <a:r>
            <a:rPr lang="en-GB"/>
            <a:t>Driver Trainer 2</a:t>
          </a:r>
        </a:p>
      </dgm:t>
    </dgm:pt>
    <dgm:pt modelId="{1E36B267-56DD-49A4-9A82-60232FDFA984}" type="parTrans" cxnId="{F20286B2-FC0A-4690-88B9-DFA682D5A86D}">
      <dgm:prSet>
        <dgm:style>
          <a:lnRef idx="1">
            <a:schemeClr val="dk1"/>
          </a:lnRef>
          <a:fillRef idx="0">
            <a:schemeClr val="dk1"/>
          </a:fillRef>
          <a:effectRef idx="0">
            <a:schemeClr val="dk1"/>
          </a:effectRef>
          <a:fontRef idx="minor">
            <a:schemeClr val="tx1"/>
          </a:fontRef>
        </dgm:style>
      </dgm:prSet>
      <dgm:spPr>
        <a:ln w="6350"/>
      </dgm:spPr>
      <dgm:t>
        <a:bodyPr/>
        <a:lstStyle/>
        <a:p>
          <a:endParaRPr lang="en-GB"/>
        </a:p>
      </dgm:t>
    </dgm:pt>
    <dgm:pt modelId="{201F3087-0969-4237-A27C-B4BB87CDBDF4}" type="sibTrans" cxnId="{F20286B2-FC0A-4690-88B9-DFA682D5A86D}">
      <dgm:prSet/>
      <dgm:spPr>
        <a:ln>
          <a:solidFill>
            <a:srgbClr val="393937"/>
          </a:solidFill>
        </a:ln>
      </dgm:spPr>
      <dgm:t>
        <a:bodyPr/>
        <a:lstStyle/>
        <a:p>
          <a:pPr algn="ctr"/>
          <a:r>
            <a:rPr lang="en-GB" dirty="0"/>
            <a:t>Grade 7 - 11 </a:t>
          </a:r>
        </a:p>
      </dgm:t>
    </dgm:pt>
    <dgm:pt modelId="{55B76A69-1849-429B-9B9E-A000315C0FEC}">
      <dgm:prSet phldrT="[Text]" phldr="0"/>
      <dgm:spPr>
        <a:solidFill>
          <a:srgbClr val="A92530"/>
        </a:solidFill>
      </dgm:spPr>
      <dgm:t>
        <a:bodyPr/>
        <a:lstStyle/>
        <a:p>
          <a:r>
            <a:rPr lang="en-GB"/>
            <a:t>Driver Training Team Manager</a:t>
          </a:r>
        </a:p>
      </dgm:t>
    </dgm:pt>
    <dgm:pt modelId="{AAE9BCA4-84CC-4705-8BB5-A1315DB3CC15}" type="parTrans" cxnId="{3A76981E-C284-4868-A892-038170558F7A}">
      <dgm:prSet/>
      <dgm:spPr>
        <a:ln w="6350">
          <a:solidFill>
            <a:srgbClr val="393937"/>
          </a:solidFill>
        </a:ln>
      </dgm:spPr>
      <dgm:t>
        <a:bodyPr/>
        <a:lstStyle/>
        <a:p>
          <a:endParaRPr lang="en-GB"/>
        </a:p>
      </dgm:t>
    </dgm:pt>
    <dgm:pt modelId="{8420062B-9901-49A7-9593-DEF7FEC33BBC}" type="sibTrans" cxnId="{3A76981E-C284-4868-A892-038170558F7A}">
      <dgm:prSet/>
      <dgm:spPr>
        <a:ln>
          <a:solidFill>
            <a:srgbClr val="393938"/>
          </a:solidFill>
        </a:ln>
      </dgm:spPr>
      <dgm:t>
        <a:bodyPr/>
        <a:lstStyle/>
        <a:p>
          <a:pPr algn="ctr"/>
          <a:r>
            <a:rPr lang="en-GB" dirty="0"/>
            <a:t>Grade 14  </a:t>
          </a:r>
        </a:p>
      </dgm:t>
    </dgm:pt>
    <dgm:pt modelId="{542FA7C9-2D56-4953-9215-EFD42343275A}" type="pres">
      <dgm:prSet presAssocID="{A58EF4AC-1C4B-4491-AF49-2396535F9AC1}" presName="hierChild1" presStyleCnt="0">
        <dgm:presLayoutVars>
          <dgm:orgChart val="1"/>
          <dgm:chPref val="1"/>
          <dgm:dir/>
          <dgm:animOne val="branch"/>
          <dgm:animLvl val="lvl"/>
          <dgm:resizeHandles/>
        </dgm:presLayoutVars>
      </dgm:prSet>
      <dgm:spPr/>
    </dgm:pt>
    <dgm:pt modelId="{3BE74023-0AC8-4E79-95E8-D23C616FC847}" type="pres">
      <dgm:prSet presAssocID="{E75ADB72-7E2F-412A-A4B6-8654FF18BA68}" presName="hierRoot1" presStyleCnt="0">
        <dgm:presLayoutVars>
          <dgm:hierBranch val="init"/>
        </dgm:presLayoutVars>
      </dgm:prSet>
      <dgm:spPr/>
    </dgm:pt>
    <dgm:pt modelId="{C85A8450-5DCA-4085-B0A2-1658B960181B}" type="pres">
      <dgm:prSet presAssocID="{E75ADB72-7E2F-412A-A4B6-8654FF18BA68}" presName="rootComposite1" presStyleCnt="0"/>
      <dgm:spPr/>
    </dgm:pt>
    <dgm:pt modelId="{3C44DAAF-1C6F-4FBF-A2F6-7839ADC4AF66}" type="pres">
      <dgm:prSet presAssocID="{E75ADB72-7E2F-412A-A4B6-8654FF18BA68}" presName="rootText1" presStyleLbl="node0" presStyleIdx="0" presStyleCnt="1">
        <dgm:presLayoutVars>
          <dgm:chMax/>
          <dgm:chPref val="3"/>
        </dgm:presLayoutVars>
      </dgm:prSet>
      <dgm:spPr/>
    </dgm:pt>
    <dgm:pt modelId="{DCE18855-3C85-4DFF-A528-0E66A49C2990}" type="pres">
      <dgm:prSet presAssocID="{E75ADB72-7E2F-412A-A4B6-8654FF18BA68}" presName="titleText1" presStyleLbl="fgAcc0" presStyleIdx="0" presStyleCnt="1">
        <dgm:presLayoutVars>
          <dgm:chMax val="0"/>
          <dgm:chPref val="0"/>
        </dgm:presLayoutVars>
      </dgm:prSet>
      <dgm:spPr/>
    </dgm:pt>
    <dgm:pt modelId="{24E996B6-DC4F-4674-B8DD-1751E10C92D2}" type="pres">
      <dgm:prSet presAssocID="{E75ADB72-7E2F-412A-A4B6-8654FF18BA68}" presName="rootConnector1" presStyleLbl="node1" presStyleIdx="0" presStyleCnt="4"/>
      <dgm:spPr/>
    </dgm:pt>
    <dgm:pt modelId="{DED0AF0C-AF3B-4E43-B862-07EAFF4E83A9}" type="pres">
      <dgm:prSet presAssocID="{E75ADB72-7E2F-412A-A4B6-8654FF18BA68}" presName="hierChild2" presStyleCnt="0"/>
      <dgm:spPr/>
    </dgm:pt>
    <dgm:pt modelId="{121ACB27-B5B6-4984-BDE8-497035FBCA0D}" type="pres">
      <dgm:prSet presAssocID="{AAE9BCA4-84CC-4705-8BB5-A1315DB3CC15}" presName="Name37" presStyleLbl="parChTrans1D2" presStyleIdx="0" presStyleCnt="1"/>
      <dgm:spPr/>
    </dgm:pt>
    <dgm:pt modelId="{5CAB9ED0-5983-4A67-9ED3-6352D8BD9C6B}" type="pres">
      <dgm:prSet presAssocID="{55B76A69-1849-429B-9B9E-A000315C0FEC}" presName="hierRoot2" presStyleCnt="0">
        <dgm:presLayoutVars>
          <dgm:hierBranch val="init"/>
        </dgm:presLayoutVars>
      </dgm:prSet>
      <dgm:spPr/>
    </dgm:pt>
    <dgm:pt modelId="{20EFA861-8473-49E2-9C62-C32253BBA33C}" type="pres">
      <dgm:prSet presAssocID="{55B76A69-1849-429B-9B9E-A000315C0FEC}" presName="rootComposite" presStyleCnt="0"/>
      <dgm:spPr/>
    </dgm:pt>
    <dgm:pt modelId="{5AA86E8F-EECB-4B3A-9871-4A33DEDE8C84}" type="pres">
      <dgm:prSet presAssocID="{55B76A69-1849-429B-9B9E-A000315C0FEC}" presName="rootText" presStyleLbl="node1" presStyleIdx="0" presStyleCnt="4">
        <dgm:presLayoutVars>
          <dgm:chMax/>
          <dgm:chPref val="3"/>
        </dgm:presLayoutVars>
      </dgm:prSet>
      <dgm:spPr/>
    </dgm:pt>
    <dgm:pt modelId="{920FDFD5-E25C-402C-95B9-8684BD58997F}" type="pres">
      <dgm:prSet presAssocID="{55B76A69-1849-429B-9B9E-A000315C0FEC}" presName="titleText2" presStyleLbl="fgAcc1" presStyleIdx="0" presStyleCnt="4">
        <dgm:presLayoutVars>
          <dgm:chMax val="0"/>
          <dgm:chPref val="0"/>
        </dgm:presLayoutVars>
      </dgm:prSet>
      <dgm:spPr/>
    </dgm:pt>
    <dgm:pt modelId="{0BBE19BE-471C-4E86-8FE1-0D925ECE0F75}" type="pres">
      <dgm:prSet presAssocID="{55B76A69-1849-429B-9B9E-A000315C0FEC}" presName="rootConnector" presStyleLbl="node2" presStyleIdx="0" presStyleCnt="0"/>
      <dgm:spPr/>
    </dgm:pt>
    <dgm:pt modelId="{BA4878F8-5D56-4DA3-9FD9-D3BEAA0B2407}" type="pres">
      <dgm:prSet presAssocID="{55B76A69-1849-429B-9B9E-A000315C0FEC}" presName="hierChild4" presStyleCnt="0"/>
      <dgm:spPr/>
    </dgm:pt>
    <dgm:pt modelId="{D4349F56-CA7D-4A4D-B2FF-64CBB5366872}" type="pres">
      <dgm:prSet presAssocID="{610ACCB8-530D-43AA-84B3-701A8B5DD048}" presName="Name37" presStyleLbl="parChTrans1D3" presStyleIdx="0" presStyleCnt="3"/>
      <dgm:spPr/>
    </dgm:pt>
    <dgm:pt modelId="{73A95F94-CD0F-43E8-9FAE-0C411FA8B197}" type="pres">
      <dgm:prSet presAssocID="{1E5495DB-5B97-4206-9419-8BDB70C24528}" presName="hierRoot2" presStyleCnt="0">
        <dgm:presLayoutVars>
          <dgm:hierBranch val="init"/>
        </dgm:presLayoutVars>
      </dgm:prSet>
      <dgm:spPr/>
    </dgm:pt>
    <dgm:pt modelId="{3157BC78-B7BA-4959-87D2-4C900C1A48D3}" type="pres">
      <dgm:prSet presAssocID="{1E5495DB-5B97-4206-9419-8BDB70C24528}" presName="rootComposite" presStyleCnt="0"/>
      <dgm:spPr/>
    </dgm:pt>
    <dgm:pt modelId="{E1DA2D6E-4EAB-4D7E-A792-FB80D43C05B9}" type="pres">
      <dgm:prSet presAssocID="{1E5495DB-5B97-4206-9419-8BDB70C24528}" presName="rootText" presStyleLbl="node1" presStyleIdx="1" presStyleCnt="4">
        <dgm:presLayoutVars>
          <dgm:chMax/>
          <dgm:chPref val="3"/>
        </dgm:presLayoutVars>
      </dgm:prSet>
      <dgm:spPr/>
    </dgm:pt>
    <dgm:pt modelId="{CFC47573-D285-49AC-A71F-4D9581B4A981}" type="pres">
      <dgm:prSet presAssocID="{1E5495DB-5B97-4206-9419-8BDB70C24528}" presName="titleText2" presStyleLbl="fgAcc1" presStyleIdx="1" presStyleCnt="4">
        <dgm:presLayoutVars>
          <dgm:chMax val="0"/>
          <dgm:chPref val="0"/>
        </dgm:presLayoutVars>
      </dgm:prSet>
      <dgm:spPr/>
    </dgm:pt>
    <dgm:pt modelId="{5E581C74-9930-4200-885A-FAA5D1C6D1FF}" type="pres">
      <dgm:prSet presAssocID="{1E5495DB-5B97-4206-9419-8BDB70C24528}" presName="rootConnector" presStyleLbl="node3" presStyleIdx="0" presStyleCnt="0"/>
      <dgm:spPr/>
    </dgm:pt>
    <dgm:pt modelId="{D16CD4CA-5105-49EA-ACF2-C6ECC5BCB673}" type="pres">
      <dgm:prSet presAssocID="{1E5495DB-5B97-4206-9419-8BDB70C24528}" presName="hierChild4" presStyleCnt="0"/>
      <dgm:spPr/>
    </dgm:pt>
    <dgm:pt modelId="{AA5F15C6-3AFD-43B9-ACDA-4F69233E147D}" type="pres">
      <dgm:prSet presAssocID="{1E5495DB-5B97-4206-9419-8BDB70C24528}" presName="hierChild5" presStyleCnt="0"/>
      <dgm:spPr/>
    </dgm:pt>
    <dgm:pt modelId="{D12A1E42-602B-4CF5-99F9-39C28AD5D79D}" type="pres">
      <dgm:prSet presAssocID="{FBD5DDA1-F0D3-41B6-B4C4-1D54CA1A0ACE}" presName="Name37" presStyleLbl="parChTrans1D3" presStyleIdx="1" presStyleCnt="3"/>
      <dgm:spPr/>
    </dgm:pt>
    <dgm:pt modelId="{0F4F1137-35FC-486B-BB66-E6127EEC27E0}" type="pres">
      <dgm:prSet presAssocID="{F837985B-CB1C-446A-9FBF-78326D871549}" presName="hierRoot2" presStyleCnt="0">
        <dgm:presLayoutVars>
          <dgm:hierBranch val="init"/>
        </dgm:presLayoutVars>
      </dgm:prSet>
      <dgm:spPr/>
    </dgm:pt>
    <dgm:pt modelId="{48FC07B3-5569-4027-8D87-7AB5FCDA213C}" type="pres">
      <dgm:prSet presAssocID="{F837985B-CB1C-446A-9FBF-78326D871549}" presName="rootComposite" presStyleCnt="0"/>
      <dgm:spPr/>
    </dgm:pt>
    <dgm:pt modelId="{4C6977FF-A14F-4B66-A600-B0010062A25F}" type="pres">
      <dgm:prSet presAssocID="{F837985B-CB1C-446A-9FBF-78326D871549}" presName="rootText" presStyleLbl="node1" presStyleIdx="2" presStyleCnt="4">
        <dgm:presLayoutVars>
          <dgm:chMax/>
          <dgm:chPref val="3"/>
        </dgm:presLayoutVars>
      </dgm:prSet>
      <dgm:spPr/>
    </dgm:pt>
    <dgm:pt modelId="{25B4C8E8-7BE1-48D6-9931-99026991CEB3}" type="pres">
      <dgm:prSet presAssocID="{F837985B-CB1C-446A-9FBF-78326D871549}" presName="titleText2" presStyleLbl="fgAcc1" presStyleIdx="2" presStyleCnt="4">
        <dgm:presLayoutVars>
          <dgm:chMax val="0"/>
          <dgm:chPref val="0"/>
        </dgm:presLayoutVars>
      </dgm:prSet>
      <dgm:spPr/>
    </dgm:pt>
    <dgm:pt modelId="{BE29BE59-183B-4515-96AE-C9F494F6AF77}" type="pres">
      <dgm:prSet presAssocID="{F837985B-CB1C-446A-9FBF-78326D871549}" presName="rootConnector" presStyleLbl="node3" presStyleIdx="0" presStyleCnt="0"/>
      <dgm:spPr/>
    </dgm:pt>
    <dgm:pt modelId="{605B2097-E847-452A-9656-0FF7927F870B}" type="pres">
      <dgm:prSet presAssocID="{F837985B-CB1C-446A-9FBF-78326D871549}" presName="hierChild4" presStyleCnt="0"/>
      <dgm:spPr/>
    </dgm:pt>
    <dgm:pt modelId="{B4A594F0-8A61-4516-B390-0763B7F588D0}" type="pres">
      <dgm:prSet presAssocID="{F837985B-CB1C-446A-9FBF-78326D871549}" presName="hierChild5" presStyleCnt="0"/>
      <dgm:spPr/>
    </dgm:pt>
    <dgm:pt modelId="{BAC3610A-8CC0-4A1E-80AC-40DF32D69564}" type="pres">
      <dgm:prSet presAssocID="{1E36B267-56DD-49A4-9A82-60232FDFA984}" presName="Name37" presStyleLbl="parChTrans1D3" presStyleIdx="2" presStyleCnt="3"/>
      <dgm:spPr/>
    </dgm:pt>
    <dgm:pt modelId="{F15CE0E1-D3D4-4864-A429-05B90B882C33}" type="pres">
      <dgm:prSet presAssocID="{718D5EA2-2D6D-499B-AF47-B1907D94907F}" presName="hierRoot2" presStyleCnt="0">
        <dgm:presLayoutVars>
          <dgm:hierBranch val="init"/>
        </dgm:presLayoutVars>
      </dgm:prSet>
      <dgm:spPr/>
    </dgm:pt>
    <dgm:pt modelId="{EBFC7397-0928-4B13-91AC-93B15449DB8A}" type="pres">
      <dgm:prSet presAssocID="{718D5EA2-2D6D-499B-AF47-B1907D94907F}" presName="rootComposite" presStyleCnt="0"/>
      <dgm:spPr/>
    </dgm:pt>
    <dgm:pt modelId="{60EFA0C4-8C5D-4312-A33F-56904BB1F0F0}" type="pres">
      <dgm:prSet presAssocID="{718D5EA2-2D6D-499B-AF47-B1907D94907F}" presName="rootText" presStyleLbl="node1" presStyleIdx="3" presStyleCnt="4">
        <dgm:presLayoutVars>
          <dgm:chMax/>
          <dgm:chPref val="3"/>
        </dgm:presLayoutVars>
      </dgm:prSet>
      <dgm:spPr/>
    </dgm:pt>
    <dgm:pt modelId="{695678EA-9C78-4807-B2E0-89C5073B391B}" type="pres">
      <dgm:prSet presAssocID="{718D5EA2-2D6D-499B-AF47-B1907D94907F}" presName="titleText2" presStyleLbl="fgAcc1" presStyleIdx="3" presStyleCnt="4">
        <dgm:presLayoutVars>
          <dgm:chMax val="0"/>
          <dgm:chPref val="0"/>
        </dgm:presLayoutVars>
      </dgm:prSet>
      <dgm:spPr/>
    </dgm:pt>
    <dgm:pt modelId="{5394C357-6891-4B1C-9B7C-BEADE88C6EB5}" type="pres">
      <dgm:prSet presAssocID="{718D5EA2-2D6D-499B-AF47-B1907D94907F}" presName="rootConnector" presStyleLbl="node3" presStyleIdx="0" presStyleCnt="0"/>
      <dgm:spPr/>
    </dgm:pt>
    <dgm:pt modelId="{DB86593C-BC34-4D4F-AA79-884724A0BA02}" type="pres">
      <dgm:prSet presAssocID="{718D5EA2-2D6D-499B-AF47-B1907D94907F}" presName="hierChild4" presStyleCnt="0"/>
      <dgm:spPr/>
    </dgm:pt>
    <dgm:pt modelId="{3026B44B-EDC1-4D3F-9F35-71B93A73B09E}" type="pres">
      <dgm:prSet presAssocID="{718D5EA2-2D6D-499B-AF47-B1907D94907F}" presName="hierChild5" presStyleCnt="0"/>
      <dgm:spPr/>
    </dgm:pt>
    <dgm:pt modelId="{8E6D42BA-AC65-4628-9BB3-B822407EF234}" type="pres">
      <dgm:prSet presAssocID="{55B76A69-1849-429B-9B9E-A000315C0FEC}" presName="hierChild5" presStyleCnt="0"/>
      <dgm:spPr/>
    </dgm:pt>
    <dgm:pt modelId="{16A161F6-1231-420E-B10C-0A85C941368F}" type="pres">
      <dgm:prSet presAssocID="{E75ADB72-7E2F-412A-A4B6-8654FF18BA68}" presName="hierChild3" presStyleCnt="0"/>
      <dgm:spPr/>
    </dgm:pt>
  </dgm:ptLst>
  <dgm:cxnLst>
    <dgm:cxn modelId="{4E532F09-C957-4728-9D17-A6EBE0D2E7B7}" type="presOf" srcId="{610ACCB8-530D-43AA-84B3-701A8B5DD048}" destId="{D4349F56-CA7D-4A4D-B2FF-64CBB5366872}" srcOrd="0" destOrd="0" presId="urn:microsoft.com/office/officeart/2008/layout/NameandTitleOrganizationalChart"/>
    <dgm:cxn modelId="{AC185F0A-0396-461E-B1D9-65BBBAE9F6A7}" type="presOf" srcId="{718D5EA2-2D6D-499B-AF47-B1907D94907F}" destId="{60EFA0C4-8C5D-4312-A33F-56904BB1F0F0}" srcOrd="0" destOrd="0" presId="urn:microsoft.com/office/officeart/2008/layout/NameandTitleOrganizationalChart"/>
    <dgm:cxn modelId="{EAC8A413-3D01-42B7-851D-41F821F2E1EA}" type="presOf" srcId="{AAE9BCA4-84CC-4705-8BB5-A1315DB3CC15}" destId="{121ACB27-B5B6-4984-BDE8-497035FBCA0D}" srcOrd="0" destOrd="0" presId="urn:microsoft.com/office/officeart/2008/layout/NameandTitleOrganizationalChart"/>
    <dgm:cxn modelId="{1BEA7C17-0287-47D6-A8C8-2031017EB934}" type="presOf" srcId="{E75ADB72-7E2F-412A-A4B6-8654FF18BA68}" destId="{3C44DAAF-1C6F-4FBF-A2F6-7839ADC4AF66}" srcOrd="0" destOrd="0" presId="urn:microsoft.com/office/officeart/2008/layout/NameandTitleOrganizationalChart"/>
    <dgm:cxn modelId="{3A76981E-C284-4868-A892-038170558F7A}" srcId="{E75ADB72-7E2F-412A-A4B6-8654FF18BA68}" destId="{55B76A69-1849-429B-9B9E-A000315C0FEC}" srcOrd="0" destOrd="0" parTransId="{AAE9BCA4-84CC-4705-8BB5-A1315DB3CC15}" sibTransId="{8420062B-9901-49A7-9593-DEF7FEC33BBC}"/>
    <dgm:cxn modelId="{1F0EE029-07BF-4183-B5EE-AF08BECB5E97}" type="presOf" srcId="{1E5495DB-5B97-4206-9419-8BDB70C24528}" destId="{5E581C74-9930-4200-885A-FAA5D1C6D1FF}" srcOrd="1" destOrd="0" presId="urn:microsoft.com/office/officeart/2008/layout/NameandTitleOrganizationalChart"/>
    <dgm:cxn modelId="{BAC51B33-5ADB-421C-84E9-21D51FF431BD}" srcId="{55B76A69-1849-429B-9B9E-A000315C0FEC}" destId="{F837985B-CB1C-446A-9FBF-78326D871549}" srcOrd="1" destOrd="0" parTransId="{FBD5DDA1-F0D3-41B6-B4C4-1D54CA1A0ACE}" sibTransId="{0D335222-963C-4988-9B9E-D57E26B0C96D}"/>
    <dgm:cxn modelId="{CD3AF438-8A0D-4212-9E22-895128271730}" type="presOf" srcId="{8420062B-9901-49A7-9593-DEF7FEC33BBC}" destId="{920FDFD5-E25C-402C-95B9-8684BD58997F}" srcOrd="0" destOrd="0" presId="urn:microsoft.com/office/officeart/2008/layout/NameandTitleOrganizationalChart"/>
    <dgm:cxn modelId="{A1D88C3B-A729-4E26-B134-5CCA360B804B}" srcId="{55B76A69-1849-429B-9B9E-A000315C0FEC}" destId="{1E5495DB-5B97-4206-9419-8BDB70C24528}" srcOrd="0" destOrd="0" parTransId="{610ACCB8-530D-43AA-84B3-701A8B5DD048}" sibTransId="{3BA2C90E-E145-47C5-ADC9-5277A63F7813}"/>
    <dgm:cxn modelId="{0670725F-5AAE-4754-B986-EF29E58BA343}" type="presOf" srcId="{1E36B267-56DD-49A4-9A82-60232FDFA984}" destId="{BAC3610A-8CC0-4A1E-80AC-40DF32D69564}" srcOrd="0" destOrd="0" presId="urn:microsoft.com/office/officeart/2008/layout/NameandTitleOrganizationalChart"/>
    <dgm:cxn modelId="{FECFFD5F-EEC7-46B1-9DEE-9499439EEC10}" type="presOf" srcId="{1E5495DB-5B97-4206-9419-8BDB70C24528}" destId="{E1DA2D6E-4EAB-4D7E-A792-FB80D43C05B9}" srcOrd="0" destOrd="0" presId="urn:microsoft.com/office/officeart/2008/layout/NameandTitleOrganizationalChart"/>
    <dgm:cxn modelId="{21D45A46-8BD6-4C59-9578-C0F2454D3F93}" type="presOf" srcId="{0D335222-963C-4988-9B9E-D57E26B0C96D}" destId="{25B4C8E8-7BE1-48D6-9931-99026991CEB3}" srcOrd="0" destOrd="0" presId="urn:microsoft.com/office/officeart/2008/layout/NameandTitleOrganizationalChart"/>
    <dgm:cxn modelId="{F6956247-5340-4B2A-9016-E915F78F018B}" type="presOf" srcId="{E75ADB72-7E2F-412A-A4B6-8654FF18BA68}" destId="{24E996B6-DC4F-4674-B8DD-1751E10C92D2}" srcOrd="1" destOrd="0" presId="urn:microsoft.com/office/officeart/2008/layout/NameandTitleOrganizationalChart"/>
    <dgm:cxn modelId="{FB76D06E-4FEA-4DB5-AC06-D4EAD71360F4}" type="presOf" srcId="{F7C0A745-9C5D-490B-A5F2-13F3B47DAFC9}" destId="{DCE18855-3C85-4DFF-A528-0E66A49C2990}" srcOrd="0" destOrd="0" presId="urn:microsoft.com/office/officeart/2008/layout/NameandTitleOrganizationalChart"/>
    <dgm:cxn modelId="{2E57B755-664E-4B85-A5B5-8318C25E2AF3}" type="presOf" srcId="{F837985B-CB1C-446A-9FBF-78326D871549}" destId="{4C6977FF-A14F-4B66-A600-B0010062A25F}" srcOrd="0" destOrd="0" presId="urn:microsoft.com/office/officeart/2008/layout/NameandTitleOrganizationalChart"/>
    <dgm:cxn modelId="{5408E97B-D5D2-4098-ACD6-1CDA6B15E7E8}" type="presOf" srcId="{F837985B-CB1C-446A-9FBF-78326D871549}" destId="{BE29BE59-183B-4515-96AE-C9F494F6AF77}" srcOrd="1" destOrd="0" presId="urn:microsoft.com/office/officeart/2008/layout/NameandTitleOrganizationalChart"/>
    <dgm:cxn modelId="{8881907C-0325-4536-978D-0C6954C7D4FA}" type="presOf" srcId="{55B76A69-1849-429B-9B9E-A000315C0FEC}" destId="{0BBE19BE-471C-4E86-8FE1-0D925ECE0F75}" srcOrd="1" destOrd="0" presId="urn:microsoft.com/office/officeart/2008/layout/NameandTitleOrganizationalChart"/>
    <dgm:cxn modelId="{02B726A7-63AF-4395-8D25-A34D8EAEA895}" type="presOf" srcId="{A58EF4AC-1C4B-4491-AF49-2396535F9AC1}" destId="{542FA7C9-2D56-4953-9215-EFD42343275A}" srcOrd="0" destOrd="0" presId="urn:microsoft.com/office/officeart/2008/layout/NameandTitleOrganizationalChart"/>
    <dgm:cxn modelId="{92D2E5A9-783D-4857-9771-65EB53F6DBB8}" type="presOf" srcId="{55B76A69-1849-429B-9B9E-A000315C0FEC}" destId="{5AA86E8F-EECB-4B3A-9871-4A33DEDE8C84}" srcOrd="0" destOrd="0" presId="urn:microsoft.com/office/officeart/2008/layout/NameandTitleOrganizationalChart"/>
    <dgm:cxn modelId="{49EF3CAD-E53D-463E-B0EC-A60DF80E0B36}" type="presOf" srcId="{718D5EA2-2D6D-499B-AF47-B1907D94907F}" destId="{5394C357-6891-4B1C-9B7C-BEADE88C6EB5}" srcOrd="1" destOrd="0" presId="urn:microsoft.com/office/officeart/2008/layout/NameandTitleOrganizationalChart"/>
    <dgm:cxn modelId="{F20286B2-FC0A-4690-88B9-DFA682D5A86D}" srcId="{55B76A69-1849-429B-9B9E-A000315C0FEC}" destId="{718D5EA2-2D6D-499B-AF47-B1907D94907F}" srcOrd="2" destOrd="0" parTransId="{1E36B267-56DD-49A4-9A82-60232FDFA984}" sibTransId="{201F3087-0969-4237-A27C-B4BB87CDBDF4}"/>
    <dgm:cxn modelId="{5E3850DE-0945-44AB-8346-33274F79356D}" type="presOf" srcId="{201F3087-0969-4237-A27C-B4BB87CDBDF4}" destId="{695678EA-9C78-4807-B2E0-89C5073B391B}" srcOrd="0" destOrd="0" presId="urn:microsoft.com/office/officeart/2008/layout/NameandTitleOrganizationalChart"/>
    <dgm:cxn modelId="{AB4448E6-5377-4733-A996-F10C681D163E}" srcId="{A58EF4AC-1C4B-4491-AF49-2396535F9AC1}" destId="{E75ADB72-7E2F-412A-A4B6-8654FF18BA68}" srcOrd="0" destOrd="0" parTransId="{0556FA61-4355-49F9-93B7-A8DE6FC748F7}" sibTransId="{F7C0A745-9C5D-490B-A5F2-13F3B47DAFC9}"/>
    <dgm:cxn modelId="{BD2D0AF7-BFF5-403E-B65D-1C33A32F789A}" type="presOf" srcId="{FBD5DDA1-F0D3-41B6-B4C4-1D54CA1A0ACE}" destId="{D12A1E42-602B-4CF5-99F9-39C28AD5D79D}" srcOrd="0" destOrd="0" presId="urn:microsoft.com/office/officeart/2008/layout/NameandTitleOrganizationalChart"/>
    <dgm:cxn modelId="{3423DBF7-8F66-47D9-BC8A-01DEE43DDA9B}" type="presOf" srcId="{3BA2C90E-E145-47C5-ADC9-5277A63F7813}" destId="{CFC47573-D285-49AC-A71F-4D9581B4A981}" srcOrd="0" destOrd="0" presId="urn:microsoft.com/office/officeart/2008/layout/NameandTitleOrganizationalChart"/>
    <dgm:cxn modelId="{7C629109-5B61-4DD4-80DC-6DF50A6ADAAF}" type="presParOf" srcId="{542FA7C9-2D56-4953-9215-EFD42343275A}" destId="{3BE74023-0AC8-4E79-95E8-D23C616FC847}" srcOrd="0" destOrd="0" presId="urn:microsoft.com/office/officeart/2008/layout/NameandTitleOrganizationalChart"/>
    <dgm:cxn modelId="{C85FD01E-8816-4B2E-8A5E-5DFB3C910724}" type="presParOf" srcId="{3BE74023-0AC8-4E79-95E8-D23C616FC847}" destId="{C85A8450-5DCA-4085-B0A2-1658B960181B}" srcOrd="0" destOrd="0" presId="urn:microsoft.com/office/officeart/2008/layout/NameandTitleOrganizationalChart"/>
    <dgm:cxn modelId="{61570291-F018-4192-9269-A8B26EF03FDD}" type="presParOf" srcId="{C85A8450-5DCA-4085-B0A2-1658B960181B}" destId="{3C44DAAF-1C6F-4FBF-A2F6-7839ADC4AF66}" srcOrd="0" destOrd="0" presId="urn:microsoft.com/office/officeart/2008/layout/NameandTitleOrganizationalChart"/>
    <dgm:cxn modelId="{AB23B28F-3F8C-4B9C-B57C-0EE28064753A}" type="presParOf" srcId="{C85A8450-5DCA-4085-B0A2-1658B960181B}" destId="{DCE18855-3C85-4DFF-A528-0E66A49C2990}" srcOrd="1" destOrd="0" presId="urn:microsoft.com/office/officeart/2008/layout/NameandTitleOrganizationalChart"/>
    <dgm:cxn modelId="{9D23C954-87D7-4145-93C5-3762927578A5}" type="presParOf" srcId="{C85A8450-5DCA-4085-B0A2-1658B960181B}" destId="{24E996B6-DC4F-4674-B8DD-1751E10C92D2}" srcOrd="2" destOrd="0" presId="urn:microsoft.com/office/officeart/2008/layout/NameandTitleOrganizationalChart"/>
    <dgm:cxn modelId="{CFF77076-1164-46EC-8E07-8B4F9C131420}" type="presParOf" srcId="{3BE74023-0AC8-4E79-95E8-D23C616FC847}" destId="{DED0AF0C-AF3B-4E43-B862-07EAFF4E83A9}" srcOrd="1" destOrd="0" presId="urn:microsoft.com/office/officeart/2008/layout/NameandTitleOrganizationalChart"/>
    <dgm:cxn modelId="{E9F9D6A8-96F9-4644-AA99-3ECB2A53AB32}" type="presParOf" srcId="{DED0AF0C-AF3B-4E43-B862-07EAFF4E83A9}" destId="{121ACB27-B5B6-4984-BDE8-497035FBCA0D}" srcOrd="0" destOrd="0" presId="urn:microsoft.com/office/officeart/2008/layout/NameandTitleOrganizationalChart"/>
    <dgm:cxn modelId="{9E05150D-DE64-4C31-98F9-FA74547AB421}" type="presParOf" srcId="{DED0AF0C-AF3B-4E43-B862-07EAFF4E83A9}" destId="{5CAB9ED0-5983-4A67-9ED3-6352D8BD9C6B}" srcOrd="1" destOrd="0" presId="urn:microsoft.com/office/officeart/2008/layout/NameandTitleOrganizationalChart"/>
    <dgm:cxn modelId="{77D2A7B2-F392-4E3C-B44B-C0B74F70FAEB}" type="presParOf" srcId="{5CAB9ED0-5983-4A67-9ED3-6352D8BD9C6B}" destId="{20EFA861-8473-49E2-9C62-C32253BBA33C}" srcOrd="0" destOrd="0" presId="urn:microsoft.com/office/officeart/2008/layout/NameandTitleOrganizationalChart"/>
    <dgm:cxn modelId="{4321B36F-BD40-4106-92E1-491B7BDE5A49}" type="presParOf" srcId="{20EFA861-8473-49E2-9C62-C32253BBA33C}" destId="{5AA86E8F-EECB-4B3A-9871-4A33DEDE8C84}" srcOrd="0" destOrd="0" presId="urn:microsoft.com/office/officeart/2008/layout/NameandTitleOrganizationalChart"/>
    <dgm:cxn modelId="{183FB0BF-E0CC-4669-95D5-3D25B324D2C6}" type="presParOf" srcId="{20EFA861-8473-49E2-9C62-C32253BBA33C}" destId="{920FDFD5-E25C-402C-95B9-8684BD58997F}" srcOrd="1" destOrd="0" presId="urn:microsoft.com/office/officeart/2008/layout/NameandTitleOrganizationalChart"/>
    <dgm:cxn modelId="{6C7937E2-A83F-4643-8B7A-AA794DB4ADB8}" type="presParOf" srcId="{20EFA861-8473-49E2-9C62-C32253BBA33C}" destId="{0BBE19BE-471C-4E86-8FE1-0D925ECE0F75}" srcOrd="2" destOrd="0" presId="urn:microsoft.com/office/officeart/2008/layout/NameandTitleOrganizationalChart"/>
    <dgm:cxn modelId="{504BEAD0-DFD2-4D82-BA74-3BD50E060AC9}" type="presParOf" srcId="{5CAB9ED0-5983-4A67-9ED3-6352D8BD9C6B}" destId="{BA4878F8-5D56-4DA3-9FD9-D3BEAA0B2407}" srcOrd="1" destOrd="0" presId="urn:microsoft.com/office/officeart/2008/layout/NameandTitleOrganizationalChart"/>
    <dgm:cxn modelId="{2F60C3F9-58B1-4F2D-9405-D5F826FBDC52}" type="presParOf" srcId="{BA4878F8-5D56-4DA3-9FD9-D3BEAA0B2407}" destId="{D4349F56-CA7D-4A4D-B2FF-64CBB5366872}" srcOrd="0" destOrd="0" presId="urn:microsoft.com/office/officeart/2008/layout/NameandTitleOrganizationalChart"/>
    <dgm:cxn modelId="{A2E7BEF3-8713-4149-BD12-CBD7A7EE21FA}" type="presParOf" srcId="{BA4878F8-5D56-4DA3-9FD9-D3BEAA0B2407}" destId="{73A95F94-CD0F-43E8-9FAE-0C411FA8B197}" srcOrd="1" destOrd="0" presId="urn:microsoft.com/office/officeart/2008/layout/NameandTitleOrganizationalChart"/>
    <dgm:cxn modelId="{0273E768-0B80-4E4E-8E0F-15196FB4BB95}" type="presParOf" srcId="{73A95F94-CD0F-43E8-9FAE-0C411FA8B197}" destId="{3157BC78-B7BA-4959-87D2-4C900C1A48D3}" srcOrd="0" destOrd="0" presId="urn:microsoft.com/office/officeart/2008/layout/NameandTitleOrganizationalChart"/>
    <dgm:cxn modelId="{DFA898EB-AB7C-4E96-80A1-189708F450DA}" type="presParOf" srcId="{3157BC78-B7BA-4959-87D2-4C900C1A48D3}" destId="{E1DA2D6E-4EAB-4D7E-A792-FB80D43C05B9}" srcOrd="0" destOrd="0" presId="urn:microsoft.com/office/officeart/2008/layout/NameandTitleOrganizationalChart"/>
    <dgm:cxn modelId="{FC1B934C-99E7-4A65-A7FE-37E905722BE5}" type="presParOf" srcId="{3157BC78-B7BA-4959-87D2-4C900C1A48D3}" destId="{CFC47573-D285-49AC-A71F-4D9581B4A981}" srcOrd="1" destOrd="0" presId="urn:microsoft.com/office/officeart/2008/layout/NameandTitleOrganizationalChart"/>
    <dgm:cxn modelId="{2063C19D-CBFC-4831-BB5F-C1C76D2CC4E6}" type="presParOf" srcId="{3157BC78-B7BA-4959-87D2-4C900C1A48D3}" destId="{5E581C74-9930-4200-885A-FAA5D1C6D1FF}" srcOrd="2" destOrd="0" presId="urn:microsoft.com/office/officeart/2008/layout/NameandTitleOrganizationalChart"/>
    <dgm:cxn modelId="{C3C80D63-DBF3-4185-81F0-606AD90A97C2}" type="presParOf" srcId="{73A95F94-CD0F-43E8-9FAE-0C411FA8B197}" destId="{D16CD4CA-5105-49EA-ACF2-C6ECC5BCB673}" srcOrd="1" destOrd="0" presId="urn:microsoft.com/office/officeart/2008/layout/NameandTitleOrganizationalChart"/>
    <dgm:cxn modelId="{339D04DF-CCE6-46AA-AC67-EEC9355D1A47}" type="presParOf" srcId="{73A95F94-CD0F-43E8-9FAE-0C411FA8B197}" destId="{AA5F15C6-3AFD-43B9-ACDA-4F69233E147D}" srcOrd="2" destOrd="0" presId="urn:microsoft.com/office/officeart/2008/layout/NameandTitleOrganizationalChart"/>
    <dgm:cxn modelId="{E7683028-9EDC-4E84-B9A0-21B30BF90594}" type="presParOf" srcId="{BA4878F8-5D56-4DA3-9FD9-D3BEAA0B2407}" destId="{D12A1E42-602B-4CF5-99F9-39C28AD5D79D}" srcOrd="2" destOrd="0" presId="urn:microsoft.com/office/officeart/2008/layout/NameandTitleOrganizationalChart"/>
    <dgm:cxn modelId="{D98310EA-28E0-49CC-9F35-F6128CAD1D09}" type="presParOf" srcId="{BA4878F8-5D56-4DA3-9FD9-D3BEAA0B2407}" destId="{0F4F1137-35FC-486B-BB66-E6127EEC27E0}" srcOrd="3" destOrd="0" presId="urn:microsoft.com/office/officeart/2008/layout/NameandTitleOrganizationalChart"/>
    <dgm:cxn modelId="{96F02DF8-1E72-4E02-83C3-2892440E4B1C}" type="presParOf" srcId="{0F4F1137-35FC-486B-BB66-E6127EEC27E0}" destId="{48FC07B3-5569-4027-8D87-7AB5FCDA213C}" srcOrd="0" destOrd="0" presId="urn:microsoft.com/office/officeart/2008/layout/NameandTitleOrganizationalChart"/>
    <dgm:cxn modelId="{074A85BE-AE9B-4F29-9F92-9605656EC3C8}" type="presParOf" srcId="{48FC07B3-5569-4027-8D87-7AB5FCDA213C}" destId="{4C6977FF-A14F-4B66-A600-B0010062A25F}" srcOrd="0" destOrd="0" presId="urn:microsoft.com/office/officeart/2008/layout/NameandTitleOrganizationalChart"/>
    <dgm:cxn modelId="{F01305CB-CC6A-4276-85FF-52046F508F31}" type="presParOf" srcId="{48FC07B3-5569-4027-8D87-7AB5FCDA213C}" destId="{25B4C8E8-7BE1-48D6-9931-99026991CEB3}" srcOrd="1" destOrd="0" presId="urn:microsoft.com/office/officeart/2008/layout/NameandTitleOrganizationalChart"/>
    <dgm:cxn modelId="{C0A907A3-BFEA-47B3-A25C-4B3E7AEC833E}" type="presParOf" srcId="{48FC07B3-5569-4027-8D87-7AB5FCDA213C}" destId="{BE29BE59-183B-4515-96AE-C9F494F6AF77}" srcOrd="2" destOrd="0" presId="urn:microsoft.com/office/officeart/2008/layout/NameandTitleOrganizationalChart"/>
    <dgm:cxn modelId="{C57689F9-8D0F-44B7-A333-79BB8808A64F}" type="presParOf" srcId="{0F4F1137-35FC-486B-BB66-E6127EEC27E0}" destId="{605B2097-E847-452A-9656-0FF7927F870B}" srcOrd="1" destOrd="0" presId="urn:microsoft.com/office/officeart/2008/layout/NameandTitleOrganizationalChart"/>
    <dgm:cxn modelId="{FD670A10-75F2-4FEA-AD02-58039C405DC1}" type="presParOf" srcId="{0F4F1137-35FC-486B-BB66-E6127EEC27E0}" destId="{B4A594F0-8A61-4516-B390-0763B7F588D0}" srcOrd="2" destOrd="0" presId="urn:microsoft.com/office/officeart/2008/layout/NameandTitleOrganizationalChart"/>
    <dgm:cxn modelId="{D5CD026D-21A2-4E96-A25B-A00987FB6554}" type="presParOf" srcId="{BA4878F8-5D56-4DA3-9FD9-D3BEAA0B2407}" destId="{BAC3610A-8CC0-4A1E-80AC-40DF32D69564}" srcOrd="4" destOrd="0" presId="urn:microsoft.com/office/officeart/2008/layout/NameandTitleOrganizationalChart"/>
    <dgm:cxn modelId="{6FC9B2E0-E7E0-4BEB-A4E7-6C854B9366E1}" type="presParOf" srcId="{BA4878F8-5D56-4DA3-9FD9-D3BEAA0B2407}" destId="{F15CE0E1-D3D4-4864-A429-05B90B882C33}" srcOrd="5" destOrd="0" presId="urn:microsoft.com/office/officeart/2008/layout/NameandTitleOrganizationalChart"/>
    <dgm:cxn modelId="{5C558831-31A7-458D-82B7-46E87CFA7FD9}" type="presParOf" srcId="{F15CE0E1-D3D4-4864-A429-05B90B882C33}" destId="{EBFC7397-0928-4B13-91AC-93B15449DB8A}" srcOrd="0" destOrd="0" presId="urn:microsoft.com/office/officeart/2008/layout/NameandTitleOrganizationalChart"/>
    <dgm:cxn modelId="{7834D6EC-31B2-4F56-B058-98C9EC4C2797}" type="presParOf" srcId="{EBFC7397-0928-4B13-91AC-93B15449DB8A}" destId="{60EFA0C4-8C5D-4312-A33F-56904BB1F0F0}" srcOrd="0" destOrd="0" presId="urn:microsoft.com/office/officeart/2008/layout/NameandTitleOrganizationalChart"/>
    <dgm:cxn modelId="{84A0F9BA-73CD-48F0-B147-850BADBAB56A}" type="presParOf" srcId="{EBFC7397-0928-4B13-91AC-93B15449DB8A}" destId="{695678EA-9C78-4807-B2E0-89C5073B391B}" srcOrd="1" destOrd="0" presId="urn:microsoft.com/office/officeart/2008/layout/NameandTitleOrganizationalChart"/>
    <dgm:cxn modelId="{D5942D60-3CAC-4E34-ABC4-CB8DE0B94031}" type="presParOf" srcId="{EBFC7397-0928-4B13-91AC-93B15449DB8A}" destId="{5394C357-6891-4B1C-9B7C-BEADE88C6EB5}" srcOrd="2" destOrd="0" presId="urn:microsoft.com/office/officeart/2008/layout/NameandTitleOrganizationalChart"/>
    <dgm:cxn modelId="{09240C7D-7481-4893-92F5-B5E22FB33CAB}" type="presParOf" srcId="{F15CE0E1-D3D4-4864-A429-05B90B882C33}" destId="{DB86593C-BC34-4D4F-AA79-884724A0BA02}" srcOrd="1" destOrd="0" presId="urn:microsoft.com/office/officeart/2008/layout/NameandTitleOrganizationalChart"/>
    <dgm:cxn modelId="{D29365BA-B1BB-450C-A128-1A35AF333D2F}" type="presParOf" srcId="{F15CE0E1-D3D4-4864-A429-05B90B882C33}" destId="{3026B44B-EDC1-4D3F-9F35-71B93A73B09E}" srcOrd="2" destOrd="0" presId="urn:microsoft.com/office/officeart/2008/layout/NameandTitleOrganizationalChart"/>
    <dgm:cxn modelId="{4901BC8E-FCDA-4CBA-BA0B-9FB8A256B398}" type="presParOf" srcId="{5CAB9ED0-5983-4A67-9ED3-6352D8BD9C6B}" destId="{8E6D42BA-AC65-4628-9BB3-B822407EF234}" srcOrd="2" destOrd="0" presId="urn:microsoft.com/office/officeart/2008/layout/NameandTitleOrganizationalChart"/>
    <dgm:cxn modelId="{56E13D94-213A-4E35-B197-483149EDDCD2}" type="presParOf" srcId="{3BE74023-0AC8-4E79-95E8-D23C616FC847}" destId="{16A161F6-1231-420E-B10C-0A85C941368F}"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6BF7-C6A6-4FDD-86FA-A73911B60B85}">
      <dsp:nvSpPr>
        <dsp:cNvPr id="0" name=""/>
        <dsp:cNvSpPr/>
      </dsp:nvSpPr>
      <dsp:spPr>
        <a:xfrm>
          <a:off x="2989710" y="2300262"/>
          <a:ext cx="2346056" cy="348741"/>
        </a:xfrm>
        <a:custGeom>
          <a:avLst/>
          <a:gdLst/>
          <a:ahLst/>
          <a:cxnLst/>
          <a:rect l="0" t="0" r="0" b="0"/>
          <a:pathLst>
            <a:path>
              <a:moveTo>
                <a:pt x="0" y="0"/>
              </a:moveTo>
              <a:lnTo>
                <a:pt x="0" y="207903"/>
              </a:lnTo>
              <a:lnTo>
                <a:pt x="2346056" y="207903"/>
              </a:lnTo>
              <a:lnTo>
                <a:pt x="2346056" y="348741"/>
              </a:lnTo>
            </a:path>
          </a:pathLst>
        </a:custGeom>
        <a:noFill/>
        <a:ln w="6350" cap="flat" cmpd="sng" algn="ctr">
          <a:solidFill>
            <a:srgbClr val="393938"/>
          </a:solidFill>
          <a:prstDash val="solid"/>
          <a:miter lim="800000"/>
        </a:ln>
        <a:effectLst/>
      </dsp:spPr>
      <dsp:style>
        <a:lnRef idx="2">
          <a:scrgbClr r="0" g="0" b="0"/>
        </a:lnRef>
        <a:fillRef idx="0">
          <a:scrgbClr r="0" g="0" b="0"/>
        </a:fillRef>
        <a:effectRef idx="0">
          <a:scrgbClr r="0" g="0" b="0"/>
        </a:effectRef>
        <a:fontRef idx="minor"/>
      </dsp:style>
    </dsp:sp>
    <dsp:sp modelId="{BAC3610A-8CC0-4A1E-80AC-40DF32D69564}">
      <dsp:nvSpPr>
        <dsp:cNvPr id="0" name=""/>
        <dsp:cNvSpPr/>
      </dsp:nvSpPr>
      <dsp:spPr>
        <a:xfrm>
          <a:off x="2989710" y="2300262"/>
          <a:ext cx="782018" cy="348741"/>
        </a:xfrm>
        <a:custGeom>
          <a:avLst/>
          <a:gdLst/>
          <a:ahLst/>
          <a:cxnLst/>
          <a:rect l="0" t="0" r="0" b="0"/>
          <a:pathLst>
            <a:path>
              <a:moveTo>
                <a:pt x="0" y="0"/>
              </a:moveTo>
              <a:lnTo>
                <a:pt x="0" y="207903"/>
              </a:lnTo>
              <a:lnTo>
                <a:pt x="782018" y="207903"/>
              </a:lnTo>
              <a:lnTo>
                <a:pt x="782018" y="34874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12A1E42-602B-4CF5-99F9-39C28AD5D79D}">
      <dsp:nvSpPr>
        <dsp:cNvPr id="0" name=""/>
        <dsp:cNvSpPr/>
      </dsp:nvSpPr>
      <dsp:spPr>
        <a:xfrm>
          <a:off x="2207691" y="2300262"/>
          <a:ext cx="782018" cy="348741"/>
        </a:xfrm>
        <a:custGeom>
          <a:avLst/>
          <a:gdLst/>
          <a:ahLst/>
          <a:cxnLst/>
          <a:rect l="0" t="0" r="0" b="0"/>
          <a:pathLst>
            <a:path>
              <a:moveTo>
                <a:pt x="782018" y="0"/>
              </a:moveTo>
              <a:lnTo>
                <a:pt x="782018" y="207903"/>
              </a:lnTo>
              <a:lnTo>
                <a:pt x="0" y="207903"/>
              </a:lnTo>
              <a:lnTo>
                <a:pt x="0" y="34874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4349F56-CA7D-4A4D-B2FF-64CBB5366872}">
      <dsp:nvSpPr>
        <dsp:cNvPr id="0" name=""/>
        <dsp:cNvSpPr/>
      </dsp:nvSpPr>
      <dsp:spPr>
        <a:xfrm>
          <a:off x="643654" y="2300262"/>
          <a:ext cx="2346056" cy="348741"/>
        </a:xfrm>
        <a:custGeom>
          <a:avLst/>
          <a:gdLst/>
          <a:ahLst/>
          <a:cxnLst/>
          <a:rect l="0" t="0" r="0" b="0"/>
          <a:pathLst>
            <a:path>
              <a:moveTo>
                <a:pt x="2346056" y="0"/>
              </a:moveTo>
              <a:lnTo>
                <a:pt x="2346056" y="207903"/>
              </a:lnTo>
              <a:lnTo>
                <a:pt x="0" y="207903"/>
              </a:lnTo>
              <a:lnTo>
                <a:pt x="0" y="348741"/>
              </a:lnTo>
            </a:path>
          </a:pathLst>
        </a:custGeom>
        <a:noFill/>
        <a:ln w="6350" cap="flat" cmpd="sng" algn="ctr">
          <a:solidFill>
            <a:srgbClr val="393938"/>
          </a:solidFill>
          <a:prstDash val="solid"/>
          <a:miter lim="800000"/>
        </a:ln>
        <a:effectLst/>
      </dsp:spPr>
      <dsp:style>
        <a:lnRef idx="1">
          <a:schemeClr val="dk1"/>
        </a:lnRef>
        <a:fillRef idx="0">
          <a:schemeClr val="dk1"/>
        </a:fillRef>
        <a:effectRef idx="0">
          <a:schemeClr val="dk1"/>
        </a:effectRef>
        <a:fontRef idx="minor">
          <a:schemeClr val="tx1"/>
        </a:fontRef>
      </dsp:style>
    </dsp:sp>
    <dsp:sp modelId="{121ACB27-B5B6-4984-BDE8-497035FBCA0D}">
      <dsp:nvSpPr>
        <dsp:cNvPr id="0" name=""/>
        <dsp:cNvSpPr/>
      </dsp:nvSpPr>
      <dsp:spPr>
        <a:xfrm>
          <a:off x="2943990" y="1347930"/>
          <a:ext cx="91440" cy="348741"/>
        </a:xfrm>
        <a:custGeom>
          <a:avLst/>
          <a:gdLst/>
          <a:ahLst/>
          <a:cxnLst/>
          <a:rect l="0" t="0" r="0" b="0"/>
          <a:pathLst>
            <a:path>
              <a:moveTo>
                <a:pt x="45720" y="0"/>
              </a:moveTo>
              <a:lnTo>
                <a:pt x="45720" y="348741"/>
              </a:lnTo>
            </a:path>
          </a:pathLst>
        </a:custGeom>
        <a:noFill/>
        <a:ln w="6350" cap="flat" cmpd="sng" algn="ctr">
          <a:solidFill>
            <a:srgbClr val="393937"/>
          </a:solidFill>
          <a:prstDash val="solid"/>
          <a:miter lim="800000"/>
        </a:ln>
        <a:effectLst/>
      </dsp:spPr>
      <dsp:style>
        <a:lnRef idx="2">
          <a:scrgbClr r="0" g="0" b="0"/>
        </a:lnRef>
        <a:fillRef idx="0">
          <a:scrgbClr r="0" g="0" b="0"/>
        </a:fillRef>
        <a:effectRef idx="0">
          <a:scrgbClr r="0" g="0" b="0"/>
        </a:effectRef>
        <a:fontRef idx="minor"/>
      </dsp:style>
    </dsp:sp>
    <dsp:sp modelId="{3C44DAAF-1C6F-4FBF-A2F6-7839ADC4AF66}">
      <dsp:nvSpPr>
        <dsp:cNvPr id="0" name=""/>
        <dsp:cNvSpPr/>
      </dsp:nvSpPr>
      <dsp:spPr>
        <a:xfrm>
          <a:off x="2406819" y="744339"/>
          <a:ext cx="1165783" cy="603591"/>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173" numCol="1" spcCol="1270" anchor="ctr" anchorCtr="0">
          <a:noAutofit/>
        </a:bodyPr>
        <a:lstStyle/>
        <a:p>
          <a:pPr marL="0" lvl="0" indent="0" algn="ctr" defTabSz="622300">
            <a:lnSpc>
              <a:spcPct val="90000"/>
            </a:lnSpc>
            <a:spcBef>
              <a:spcPct val="0"/>
            </a:spcBef>
            <a:spcAft>
              <a:spcPct val="35000"/>
            </a:spcAft>
            <a:buNone/>
          </a:pPr>
          <a:r>
            <a:rPr lang="en-GB" sz="1400" kern="1200"/>
            <a:t>Group Manager</a:t>
          </a:r>
        </a:p>
      </dsp:txBody>
      <dsp:txXfrm>
        <a:off x="2406819" y="744339"/>
        <a:ext cx="1165783" cy="603591"/>
      </dsp:txXfrm>
    </dsp:sp>
    <dsp:sp modelId="{DCE18855-3C85-4DFF-A528-0E66A49C2990}">
      <dsp:nvSpPr>
        <dsp:cNvPr id="0" name=""/>
        <dsp:cNvSpPr/>
      </dsp:nvSpPr>
      <dsp:spPr>
        <a:xfrm>
          <a:off x="2639975" y="1213798"/>
          <a:ext cx="1049205" cy="20119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GB" sz="1300" kern="1200"/>
        </a:p>
      </dsp:txBody>
      <dsp:txXfrm>
        <a:off x="2639975" y="1213798"/>
        <a:ext cx="1049205" cy="201197"/>
      </dsp:txXfrm>
    </dsp:sp>
    <dsp:sp modelId="{5AA86E8F-EECB-4B3A-9871-4A33DEDE8C84}">
      <dsp:nvSpPr>
        <dsp:cNvPr id="0" name=""/>
        <dsp:cNvSpPr/>
      </dsp:nvSpPr>
      <dsp:spPr>
        <a:xfrm>
          <a:off x="2406819" y="1696671"/>
          <a:ext cx="1165783" cy="603591"/>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173" numCol="1" spcCol="1270" anchor="ctr" anchorCtr="0">
          <a:noAutofit/>
        </a:bodyPr>
        <a:lstStyle/>
        <a:p>
          <a:pPr marL="0" lvl="0" indent="0" algn="ctr" defTabSz="622300">
            <a:lnSpc>
              <a:spcPct val="90000"/>
            </a:lnSpc>
            <a:spcBef>
              <a:spcPct val="0"/>
            </a:spcBef>
            <a:spcAft>
              <a:spcPct val="35000"/>
            </a:spcAft>
            <a:buNone/>
          </a:pPr>
          <a:r>
            <a:rPr lang="en-GB" sz="1400" kern="1200"/>
            <a:t>Driver Training Team Manager</a:t>
          </a:r>
        </a:p>
      </dsp:txBody>
      <dsp:txXfrm>
        <a:off x="2406819" y="1696671"/>
        <a:ext cx="1165783" cy="603591"/>
      </dsp:txXfrm>
    </dsp:sp>
    <dsp:sp modelId="{920FDFD5-E25C-402C-95B9-8684BD58997F}">
      <dsp:nvSpPr>
        <dsp:cNvPr id="0" name=""/>
        <dsp:cNvSpPr/>
      </dsp:nvSpPr>
      <dsp:spPr>
        <a:xfrm>
          <a:off x="2639975" y="2166131"/>
          <a:ext cx="1049205" cy="201197"/>
        </a:xfrm>
        <a:prstGeom prst="rect">
          <a:avLst/>
        </a:prstGeom>
        <a:solidFill>
          <a:schemeClr val="lt1">
            <a:alpha val="90000"/>
            <a:hueOff val="0"/>
            <a:satOff val="0"/>
            <a:lumOff val="0"/>
            <a:alphaOff val="0"/>
          </a:schemeClr>
        </a:solidFill>
        <a:ln w="12700" cap="flat" cmpd="sng" algn="ctr">
          <a:solidFill>
            <a:srgbClr val="39393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GB" sz="1300" kern="1200"/>
            <a:t>Grade 12</a:t>
          </a:r>
        </a:p>
      </dsp:txBody>
      <dsp:txXfrm>
        <a:off x="2639975" y="2166131"/>
        <a:ext cx="1049205" cy="201197"/>
      </dsp:txXfrm>
    </dsp:sp>
    <dsp:sp modelId="{E1DA2D6E-4EAB-4D7E-A792-FB80D43C05B9}">
      <dsp:nvSpPr>
        <dsp:cNvPr id="0" name=""/>
        <dsp:cNvSpPr/>
      </dsp:nvSpPr>
      <dsp:spPr>
        <a:xfrm>
          <a:off x="60762" y="2649004"/>
          <a:ext cx="1165783" cy="603591"/>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173" numCol="1" spcCol="1270" anchor="ctr" anchorCtr="0">
          <a:noAutofit/>
        </a:bodyPr>
        <a:lstStyle/>
        <a:p>
          <a:pPr marL="0" lvl="0" indent="0" algn="ctr" defTabSz="622300">
            <a:lnSpc>
              <a:spcPct val="90000"/>
            </a:lnSpc>
            <a:spcBef>
              <a:spcPct val="0"/>
            </a:spcBef>
            <a:spcAft>
              <a:spcPct val="35000"/>
            </a:spcAft>
            <a:buNone/>
          </a:pPr>
          <a:r>
            <a:rPr lang="en-GB" sz="1400" kern="1200"/>
            <a:t>Driver Trainer 1</a:t>
          </a:r>
        </a:p>
      </dsp:txBody>
      <dsp:txXfrm>
        <a:off x="60762" y="2649004"/>
        <a:ext cx="1165783" cy="603591"/>
      </dsp:txXfrm>
    </dsp:sp>
    <dsp:sp modelId="{CFC47573-D285-49AC-A71F-4D9581B4A981}">
      <dsp:nvSpPr>
        <dsp:cNvPr id="0" name=""/>
        <dsp:cNvSpPr/>
      </dsp:nvSpPr>
      <dsp:spPr>
        <a:xfrm>
          <a:off x="293919" y="3118463"/>
          <a:ext cx="1049205" cy="201197"/>
        </a:xfrm>
        <a:prstGeom prst="rect">
          <a:avLst/>
        </a:prstGeom>
        <a:solidFill>
          <a:schemeClr val="lt1">
            <a:alpha val="90000"/>
            <a:hueOff val="0"/>
            <a:satOff val="0"/>
            <a:lumOff val="0"/>
            <a:alphaOff val="0"/>
          </a:schemeClr>
        </a:solidFill>
        <a:ln w="12700" cap="flat" cmpd="sng" algn="ctr">
          <a:solidFill>
            <a:srgbClr val="3939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GB" sz="1300" kern="1200"/>
            <a:t>Grade 9</a:t>
          </a:r>
        </a:p>
      </dsp:txBody>
      <dsp:txXfrm>
        <a:off x="293919" y="3118463"/>
        <a:ext cx="1049205" cy="201197"/>
      </dsp:txXfrm>
    </dsp:sp>
    <dsp:sp modelId="{4C6977FF-A14F-4B66-A600-B0010062A25F}">
      <dsp:nvSpPr>
        <dsp:cNvPr id="0" name=""/>
        <dsp:cNvSpPr/>
      </dsp:nvSpPr>
      <dsp:spPr>
        <a:xfrm>
          <a:off x="1624800" y="2649004"/>
          <a:ext cx="1165783" cy="603591"/>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173" numCol="1" spcCol="1270" anchor="ctr" anchorCtr="0">
          <a:noAutofit/>
        </a:bodyPr>
        <a:lstStyle/>
        <a:p>
          <a:pPr marL="0" lvl="0" indent="0" algn="ctr" defTabSz="622300">
            <a:lnSpc>
              <a:spcPct val="90000"/>
            </a:lnSpc>
            <a:spcBef>
              <a:spcPct val="0"/>
            </a:spcBef>
            <a:spcAft>
              <a:spcPct val="35000"/>
            </a:spcAft>
            <a:buNone/>
          </a:pPr>
          <a:r>
            <a:rPr lang="en-GB" sz="1400" kern="1200"/>
            <a:t>Driver Trainer 2</a:t>
          </a:r>
        </a:p>
      </dsp:txBody>
      <dsp:txXfrm>
        <a:off x="1624800" y="2649004"/>
        <a:ext cx="1165783" cy="603591"/>
      </dsp:txXfrm>
    </dsp:sp>
    <dsp:sp modelId="{25B4C8E8-7BE1-48D6-9931-99026991CEB3}">
      <dsp:nvSpPr>
        <dsp:cNvPr id="0" name=""/>
        <dsp:cNvSpPr/>
      </dsp:nvSpPr>
      <dsp:spPr>
        <a:xfrm>
          <a:off x="1857956" y="3118463"/>
          <a:ext cx="1049205" cy="201197"/>
        </a:xfrm>
        <a:prstGeom prst="rect">
          <a:avLst/>
        </a:prstGeom>
        <a:solidFill>
          <a:schemeClr val="lt1">
            <a:alpha val="90000"/>
            <a:hueOff val="0"/>
            <a:satOff val="0"/>
            <a:lumOff val="0"/>
            <a:alphaOff val="0"/>
          </a:schemeClr>
        </a:solidFill>
        <a:ln w="12700" cap="flat" cmpd="sng" algn="ctr">
          <a:solidFill>
            <a:srgbClr val="3939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GB" sz="1300" kern="1200"/>
            <a:t>Grade 9</a:t>
          </a:r>
        </a:p>
      </dsp:txBody>
      <dsp:txXfrm>
        <a:off x="1857956" y="3118463"/>
        <a:ext cx="1049205" cy="201197"/>
      </dsp:txXfrm>
    </dsp:sp>
    <dsp:sp modelId="{60EFA0C4-8C5D-4312-A33F-56904BB1F0F0}">
      <dsp:nvSpPr>
        <dsp:cNvPr id="0" name=""/>
        <dsp:cNvSpPr/>
      </dsp:nvSpPr>
      <dsp:spPr>
        <a:xfrm>
          <a:off x="3188837" y="2649004"/>
          <a:ext cx="1165783" cy="603591"/>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173" numCol="1" spcCol="1270" anchor="ctr" anchorCtr="0">
          <a:noAutofit/>
        </a:bodyPr>
        <a:lstStyle/>
        <a:p>
          <a:pPr marL="0" lvl="0" indent="0" algn="ctr" defTabSz="622300">
            <a:lnSpc>
              <a:spcPct val="90000"/>
            </a:lnSpc>
            <a:spcBef>
              <a:spcPct val="0"/>
            </a:spcBef>
            <a:spcAft>
              <a:spcPct val="35000"/>
            </a:spcAft>
            <a:buNone/>
          </a:pPr>
          <a:r>
            <a:rPr lang="en-GB" sz="1400" kern="1200"/>
            <a:t>Driver Trainer 3</a:t>
          </a:r>
        </a:p>
      </dsp:txBody>
      <dsp:txXfrm>
        <a:off x="3188837" y="2649004"/>
        <a:ext cx="1165783" cy="603591"/>
      </dsp:txXfrm>
    </dsp:sp>
    <dsp:sp modelId="{695678EA-9C78-4807-B2E0-89C5073B391B}">
      <dsp:nvSpPr>
        <dsp:cNvPr id="0" name=""/>
        <dsp:cNvSpPr/>
      </dsp:nvSpPr>
      <dsp:spPr>
        <a:xfrm>
          <a:off x="3421994" y="3118463"/>
          <a:ext cx="1049205" cy="201197"/>
        </a:xfrm>
        <a:prstGeom prst="rect">
          <a:avLst/>
        </a:prstGeom>
        <a:solidFill>
          <a:schemeClr val="lt1">
            <a:alpha val="90000"/>
            <a:hueOff val="0"/>
            <a:satOff val="0"/>
            <a:lumOff val="0"/>
            <a:alphaOff val="0"/>
          </a:schemeClr>
        </a:solidFill>
        <a:ln w="12700" cap="flat" cmpd="sng" algn="ctr">
          <a:solidFill>
            <a:srgbClr val="3939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GB" sz="1300" kern="1200"/>
            <a:t>Grade 9</a:t>
          </a:r>
        </a:p>
      </dsp:txBody>
      <dsp:txXfrm>
        <a:off x="3421994" y="3118463"/>
        <a:ext cx="1049205" cy="201197"/>
      </dsp:txXfrm>
    </dsp:sp>
    <dsp:sp modelId="{5B79162A-FE58-4611-A760-5F8546BF1F9F}">
      <dsp:nvSpPr>
        <dsp:cNvPr id="0" name=""/>
        <dsp:cNvSpPr/>
      </dsp:nvSpPr>
      <dsp:spPr>
        <a:xfrm>
          <a:off x="4752875" y="2649004"/>
          <a:ext cx="1165783" cy="603591"/>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173" numCol="1" spcCol="1270" anchor="ctr" anchorCtr="0">
          <a:noAutofit/>
        </a:bodyPr>
        <a:lstStyle/>
        <a:p>
          <a:pPr marL="0" lvl="0" indent="0" algn="ctr" defTabSz="622300">
            <a:lnSpc>
              <a:spcPct val="90000"/>
            </a:lnSpc>
            <a:spcBef>
              <a:spcPct val="0"/>
            </a:spcBef>
            <a:spcAft>
              <a:spcPct val="35000"/>
            </a:spcAft>
            <a:buNone/>
          </a:pPr>
          <a:r>
            <a:rPr lang="en-GB" sz="1400" kern="1200"/>
            <a:t>Driver Trainer 4</a:t>
          </a:r>
        </a:p>
      </dsp:txBody>
      <dsp:txXfrm>
        <a:off x="4752875" y="2649004"/>
        <a:ext cx="1165783" cy="603591"/>
      </dsp:txXfrm>
    </dsp:sp>
    <dsp:sp modelId="{AAB3B226-F9B2-45EA-9DAA-62B7FFD8AF80}">
      <dsp:nvSpPr>
        <dsp:cNvPr id="0" name=""/>
        <dsp:cNvSpPr/>
      </dsp:nvSpPr>
      <dsp:spPr>
        <a:xfrm>
          <a:off x="4986032" y="3118463"/>
          <a:ext cx="1049205" cy="201197"/>
        </a:xfrm>
        <a:prstGeom prst="rect">
          <a:avLst/>
        </a:prstGeom>
        <a:solidFill>
          <a:schemeClr val="lt1">
            <a:alpha val="90000"/>
            <a:hueOff val="0"/>
            <a:satOff val="0"/>
            <a:lumOff val="0"/>
            <a:alphaOff val="0"/>
          </a:schemeClr>
        </a:solidFill>
        <a:ln w="12700" cap="flat" cmpd="sng" algn="ctr">
          <a:solidFill>
            <a:srgbClr val="39393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GB" sz="1300" kern="1200"/>
            <a:t>Grade 9</a:t>
          </a:r>
        </a:p>
      </dsp:txBody>
      <dsp:txXfrm>
        <a:off x="4986032" y="3118463"/>
        <a:ext cx="1049205" cy="201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3610A-8CC0-4A1E-80AC-40DF32D69564}">
      <dsp:nvSpPr>
        <dsp:cNvPr id="0" name=""/>
        <dsp:cNvSpPr/>
      </dsp:nvSpPr>
      <dsp:spPr>
        <a:xfrm>
          <a:off x="2969014" y="2395512"/>
          <a:ext cx="2119368" cy="472566"/>
        </a:xfrm>
        <a:custGeom>
          <a:avLst/>
          <a:gdLst/>
          <a:ahLst/>
          <a:cxnLst/>
          <a:rect l="0" t="0" r="0" b="0"/>
          <a:pathLst>
            <a:path>
              <a:moveTo>
                <a:pt x="0" y="0"/>
              </a:moveTo>
              <a:lnTo>
                <a:pt x="0" y="281722"/>
              </a:lnTo>
              <a:lnTo>
                <a:pt x="2119368" y="281722"/>
              </a:lnTo>
              <a:lnTo>
                <a:pt x="2119368" y="47256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12A1E42-602B-4CF5-99F9-39C28AD5D79D}">
      <dsp:nvSpPr>
        <dsp:cNvPr id="0" name=""/>
        <dsp:cNvSpPr/>
      </dsp:nvSpPr>
      <dsp:spPr>
        <a:xfrm>
          <a:off x="2923294" y="2395512"/>
          <a:ext cx="91440" cy="472566"/>
        </a:xfrm>
        <a:custGeom>
          <a:avLst/>
          <a:gdLst/>
          <a:ahLst/>
          <a:cxnLst/>
          <a:rect l="0" t="0" r="0" b="0"/>
          <a:pathLst>
            <a:path>
              <a:moveTo>
                <a:pt x="45720" y="0"/>
              </a:moveTo>
              <a:lnTo>
                <a:pt x="45720" y="47256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4349F56-CA7D-4A4D-B2FF-64CBB5366872}">
      <dsp:nvSpPr>
        <dsp:cNvPr id="0" name=""/>
        <dsp:cNvSpPr/>
      </dsp:nvSpPr>
      <dsp:spPr>
        <a:xfrm>
          <a:off x="849645" y="2395512"/>
          <a:ext cx="2119368" cy="472566"/>
        </a:xfrm>
        <a:custGeom>
          <a:avLst/>
          <a:gdLst/>
          <a:ahLst/>
          <a:cxnLst/>
          <a:rect l="0" t="0" r="0" b="0"/>
          <a:pathLst>
            <a:path>
              <a:moveTo>
                <a:pt x="2119368" y="0"/>
              </a:moveTo>
              <a:lnTo>
                <a:pt x="2119368" y="281722"/>
              </a:lnTo>
              <a:lnTo>
                <a:pt x="0" y="281722"/>
              </a:lnTo>
              <a:lnTo>
                <a:pt x="0" y="472566"/>
              </a:lnTo>
            </a:path>
          </a:pathLst>
        </a:custGeom>
        <a:noFill/>
        <a:ln w="6350" cap="flat" cmpd="sng" algn="ctr">
          <a:solidFill>
            <a:srgbClr val="393938"/>
          </a:solidFill>
          <a:prstDash val="solid"/>
          <a:miter lim="800000"/>
        </a:ln>
        <a:effectLst/>
      </dsp:spPr>
      <dsp:style>
        <a:lnRef idx="1">
          <a:schemeClr val="dk1"/>
        </a:lnRef>
        <a:fillRef idx="0">
          <a:schemeClr val="dk1"/>
        </a:fillRef>
        <a:effectRef idx="0">
          <a:schemeClr val="dk1"/>
        </a:effectRef>
        <a:fontRef idx="minor">
          <a:schemeClr val="tx1"/>
        </a:fontRef>
      </dsp:style>
    </dsp:sp>
    <dsp:sp modelId="{121ACB27-B5B6-4984-BDE8-497035FBCA0D}">
      <dsp:nvSpPr>
        <dsp:cNvPr id="0" name=""/>
        <dsp:cNvSpPr/>
      </dsp:nvSpPr>
      <dsp:spPr>
        <a:xfrm>
          <a:off x="2923294" y="1105042"/>
          <a:ext cx="91440" cy="472566"/>
        </a:xfrm>
        <a:custGeom>
          <a:avLst/>
          <a:gdLst/>
          <a:ahLst/>
          <a:cxnLst/>
          <a:rect l="0" t="0" r="0" b="0"/>
          <a:pathLst>
            <a:path>
              <a:moveTo>
                <a:pt x="45720" y="0"/>
              </a:moveTo>
              <a:lnTo>
                <a:pt x="45720" y="472566"/>
              </a:lnTo>
            </a:path>
          </a:pathLst>
        </a:custGeom>
        <a:noFill/>
        <a:ln w="6350" cap="flat" cmpd="sng" algn="ctr">
          <a:solidFill>
            <a:srgbClr val="393937"/>
          </a:solidFill>
          <a:prstDash val="solid"/>
          <a:miter lim="800000"/>
        </a:ln>
        <a:effectLst/>
      </dsp:spPr>
      <dsp:style>
        <a:lnRef idx="2">
          <a:scrgbClr r="0" g="0" b="0"/>
        </a:lnRef>
        <a:fillRef idx="0">
          <a:scrgbClr r="0" g="0" b="0"/>
        </a:fillRef>
        <a:effectRef idx="0">
          <a:scrgbClr r="0" g="0" b="0"/>
        </a:effectRef>
        <a:fontRef idx="minor"/>
      </dsp:style>
    </dsp:sp>
    <dsp:sp modelId="{3C44DAAF-1C6F-4FBF-A2F6-7839ADC4AF66}">
      <dsp:nvSpPr>
        <dsp:cNvPr id="0" name=""/>
        <dsp:cNvSpPr/>
      </dsp:nvSpPr>
      <dsp:spPr>
        <a:xfrm>
          <a:off x="2179159" y="287139"/>
          <a:ext cx="1579709" cy="817903"/>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marL="0" lvl="0" indent="0" algn="ctr" defTabSz="889000">
            <a:lnSpc>
              <a:spcPct val="90000"/>
            </a:lnSpc>
            <a:spcBef>
              <a:spcPct val="0"/>
            </a:spcBef>
            <a:spcAft>
              <a:spcPct val="35000"/>
            </a:spcAft>
            <a:buNone/>
          </a:pPr>
          <a:r>
            <a:rPr lang="en-GB" sz="2000" kern="1200"/>
            <a:t>Group Manager</a:t>
          </a:r>
        </a:p>
      </dsp:txBody>
      <dsp:txXfrm>
        <a:off x="2179159" y="287139"/>
        <a:ext cx="1579709" cy="817903"/>
      </dsp:txXfrm>
    </dsp:sp>
    <dsp:sp modelId="{DCE18855-3C85-4DFF-A528-0E66A49C2990}">
      <dsp:nvSpPr>
        <dsp:cNvPr id="0" name=""/>
        <dsp:cNvSpPr/>
      </dsp:nvSpPr>
      <dsp:spPr>
        <a:xfrm>
          <a:off x="2495101" y="923286"/>
          <a:ext cx="1421738" cy="27263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GB" sz="1700" kern="1200"/>
        </a:p>
      </dsp:txBody>
      <dsp:txXfrm>
        <a:off x="2495101" y="923286"/>
        <a:ext cx="1421738" cy="272634"/>
      </dsp:txXfrm>
    </dsp:sp>
    <dsp:sp modelId="{5AA86E8F-EECB-4B3A-9871-4A33DEDE8C84}">
      <dsp:nvSpPr>
        <dsp:cNvPr id="0" name=""/>
        <dsp:cNvSpPr/>
      </dsp:nvSpPr>
      <dsp:spPr>
        <a:xfrm>
          <a:off x="2179159" y="1577609"/>
          <a:ext cx="1579709" cy="817903"/>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marL="0" lvl="0" indent="0" algn="ctr" defTabSz="889000">
            <a:lnSpc>
              <a:spcPct val="90000"/>
            </a:lnSpc>
            <a:spcBef>
              <a:spcPct val="0"/>
            </a:spcBef>
            <a:spcAft>
              <a:spcPct val="35000"/>
            </a:spcAft>
            <a:buNone/>
          </a:pPr>
          <a:r>
            <a:rPr lang="en-GB" sz="2000" kern="1200"/>
            <a:t>Driver Training Team Manager</a:t>
          </a:r>
        </a:p>
      </dsp:txBody>
      <dsp:txXfrm>
        <a:off x="2179159" y="1577609"/>
        <a:ext cx="1579709" cy="817903"/>
      </dsp:txXfrm>
    </dsp:sp>
    <dsp:sp modelId="{920FDFD5-E25C-402C-95B9-8684BD58997F}">
      <dsp:nvSpPr>
        <dsp:cNvPr id="0" name=""/>
        <dsp:cNvSpPr/>
      </dsp:nvSpPr>
      <dsp:spPr>
        <a:xfrm>
          <a:off x="2495101" y="2213756"/>
          <a:ext cx="1421738" cy="272634"/>
        </a:xfrm>
        <a:prstGeom prst="rect">
          <a:avLst/>
        </a:prstGeom>
        <a:solidFill>
          <a:schemeClr val="lt1">
            <a:alpha val="90000"/>
            <a:hueOff val="0"/>
            <a:satOff val="0"/>
            <a:lumOff val="0"/>
            <a:alphaOff val="0"/>
          </a:schemeClr>
        </a:solidFill>
        <a:ln w="12700" cap="flat" cmpd="sng" algn="ctr">
          <a:solidFill>
            <a:srgbClr val="39393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ctr" defTabSz="755650">
            <a:lnSpc>
              <a:spcPct val="90000"/>
            </a:lnSpc>
            <a:spcBef>
              <a:spcPct val="0"/>
            </a:spcBef>
            <a:spcAft>
              <a:spcPct val="35000"/>
            </a:spcAft>
            <a:buNone/>
          </a:pPr>
          <a:r>
            <a:rPr lang="en-GB" sz="1700" kern="1200" dirty="0"/>
            <a:t>Grade 14  </a:t>
          </a:r>
        </a:p>
      </dsp:txBody>
      <dsp:txXfrm>
        <a:off x="2495101" y="2213756"/>
        <a:ext cx="1421738" cy="272634"/>
      </dsp:txXfrm>
    </dsp:sp>
    <dsp:sp modelId="{E1DA2D6E-4EAB-4D7E-A792-FB80D43C05B9}">
      <dsp:nvSpPr>
        <dsp:cNvPr id="0" name=""/>
        <dsp:cNvSpPr/>
      </dsp:nvSpPr>
      <dsp:spPr>
        <a:xfrm>
          <a:off x="59791" y="2868079"/>
          <a:ext cx="1579709" cy="817903"/>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marL="0" lvl="0" indent="0" algn="ctr" defTabSz="889000">
            <a:lnSpc>
              <a:spcPct val="90000"/>
            </a:lnSpc>
            <a:spcBef>
              <a:spcPct val="0"/>
            </a:spcBef>
            <a:spcAft>
              <a:spcPct val="35000"/>
            </a:spcAft>
            <a:buNone/>
          </a:pPr>
          <a:r>
            <a:rPr lang="en-GB" sz="2000" kern="1200"/>
            <a:t>Lead Driver Trainer</a:t>
          </a:r>
        </a:p>
      </dsp:txBody>
      <dsp:txXfrm>
        <a:off x="59791" y="2868079"/>
        <a:ext cx="1579709" cy="817903"/>
      </dsp:txXfrm>
    </dsp:sp>
    <dsp:sp modelId="{CFC47573-D285-49AC-A71F-4D9581B4A981}">
      <dsp:nvSpPr>
        <dsp:cNvPr id="0" name=""/>
        <dsp:cNvSpPr/>
      </dsp:nvSpPr>
      <dsp:spPr>
        <a:xfrm>
          <a:off x="375732" y="3504226"/>
          <a:ext cx="1421738" cy="272634"/>
        </a:xfrm>
        <a:prstGeom prst="rect">
          <a:avLst/>
        </a:prstGeom>
        <a:solidFill>
          <a:schemeClr val="lt1">
            <a:alpha val="90000"/>
            <a:hueOff val="0"/>
            <a:satOff val="0"/>
            <a:lumOff val="0"/>
            <a:alphaOff val="0"/>
          </a:schemeClr>
        </a:solidFill>
        <a:ln w="12700" cap="flat" cmpd="sng" algn="ctr">
          <a:solidFill>
            <a:srgbClr val="3939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ctr" defTabSz="755650">
            <a:lnSpc>
              <a:spcPct val="90000"/>
            </a:lnSpc>
            <a:spcBef>
              <a:spcPct val="0"/>
            </a:spcBef>
            <a:spcAft>
              <a:spcPct val="35000"/>
            </a:spcAft>
            <a:buNone/>
          </a:pPr>
          <a:r>
            <a:rPr lang="en-GB" sz="1700" kern="1200" dirty="0"/>
            <a:t>Grade 12  </a:t>
          </a:r>
        </a:p>
      </dsp:txBody>
      <dsp:txXfrm>
        <a:off x="375732" y="3504226"/>
        <a:ext cx="1421738" cy="272634"/>
      </dsp:txXfrm>
    </dsp:sp>
    <dsp:sp modelId="{4C6977FF-A14F-4B66-A600-B0010062A25F}">
      <dsp:nvSpPr>
        <dsp:cNvPr id="0" name=""/>
        <dsp:cNvSpPr/>
      </dsp:nvSpPr>
      <dsp:spPr>
        <a:xfrm>
          <a:off x="2179159" y="2868079"/>
          <a:ext cx="1579709" cy="817903"/>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marL="0" lvl="0" indent="0" algn="ctr" defTabSz="889000">
            <a:lnSpc>
              <a:spcPct val="90000"/>
            </a:lnSpc>
            <a:spcBef>
              <a:spcPct val="0"/>
            </a:spcBef>
            <a:spcAft>
              <a:spcPct val="35000"/>
            </a:spcAft>
            <a:buNone/>
          </a:pPr>
          <a:r>
            <a:rPr lang="en-GB" sz="2000" kern="1200"/>
            <a:t>Driver Trainer 1</a:t>
          </a:r>
        </a:p>
      </dsp:txBody>
      <dsp:txXfrm>
        <a:off x="2179159" y="2868079"/>
        <a:ext cx="1579709" cy="817903"/>
      </dsp:txXfrm>
    </dsp:sp>
    <dsp:sp modelId="{25B4C8E8-7BE1-48D6-9931-99026991CEB3}">
      <dsp:nvSpPr>
        <dsp:cNvPr id="0" name=""/>
        <dsp:cNvSpPr/>
      </dsp:nvSpPr>
      <dsp:spPr>
        <a:xfrm>
          <a:off x="2495101" y="3504226"/>
          <a:ext cx="1421738" cy="272634"/>
        </a:xfrm>
        <a:prstGeom prst="rect">
          <a:avLst/>
        </a:prstGeom>
        <a:solidFill>
          <a:schemeClr val="lt1">
            <a:alpha val="90000"/>
            <a:hueOff val="0"/>
            <a:satOff val="0"/>
            <a:lumOff val="0"/>
            <a:alphaOff val="0"/>
          </a:schemeClr>
        </a:solidFill>
        <a:ln w="12700" cap="flat" cmpd="sng" algn="ctr">
          <a:solidFill>
            <a:srgbClr val="3939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ctr" defTabSz="755650">
            <a:lnSpc>
              <a:spcPct val="90000"/>
            </a:lnSpc>
            <a:spcBef>
              <a:spcPct val="0"/>
            </a:spcBef>
            <a:spcAft>
              <a:spcPct val="35000"/>
            </a:spcAft>
            <a:buNone/>
          </a:pPr>
          <a:r>
            <a:rPr lang="en-GB" sz="1700" kern="1200" dirty="0"/>
            <a:t>Grade 7 - 11</a:t>
          </a:r>
        </a:p>
      </dsp:txBody>
      <dsp:txXfrm>
        <a:off x="2495101" y="3504226"/>
        <a:ext cx="1421738" cy="272634"/>
      </dsp:txXfrm>
    </dsp:sp>
    <dsp:sp modelId="{60EFA0C4-8C5D-4312-A33F-56904BB1F0F0}">
      <dsp:nvSpPr>
        <dsp:cNvPr id="0" name=""/>
        <dsp:cNvSpPr/>
      </dsp:nvSpPr>
      <dsp:spPr>
        <a:xfrm>
          <a:off x="4298528" y="2868079"/>
          <a:ext cx="1579709" cy="817903"/>
        </a:xfrm>
        <a:prstGeom prst="rect">
          <a:avLst/>
        </a:prstGeom>
        <a:solidFill>
          <a:srgbClr val="A925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5415" numCol="1" spcCol="1270" anchor="ctr" anchorCtr="0">
          <a:noAutofit/>
        </a:bodyPr>
        <a:lstStyle/>
        <a:p>
          <a:pPr marL="0" lvl="0" indent="0" algn="ctr" defTabSz="889000">
            <a:lnSpc>
              <a:spcPct val="90000"/>
            </a:lnSpc>
            <a:spcBef>
              <a:spcPct val="0"/>
            </a:spcBef>
            <a:spcAft>
              <a:spcPct val="35000"/>
            </a:spcAft>
            <a:buNone/>
          </a:pPr>
          <a:r>
            <a:rPr lang="en-GB" sz="2000" kern="1200"/>
            <a:t>Driver Trainer 2</a:t>
          </a:r>
        </a:p>
      </dsp:txBody>
      <dsp:txXfrm>
        <a:off x="4298528" y="2868079"/>
        <a:ext cx="1579709" cy="817903"/>
      </dsp:txXfrm>
    </dsp:sp>
    <dsp:sp modelId="{695678EA-9C78-4807-B2E0-89C5073B391B}">
      <dsp:nvSpPr>
        <dsp:cNvPr id="0" name=""/>
        <dsp:cNvSpPr/>
      </dsp:nvSpPr>
      <dsp:spPr>
        <a:xfrm>
          <a:off x="4614470" y="3504226"/>
          <a:ext cx="1421738" cy="272634"/>
        </a:xfrm>
        <a:prstGeom prst="rect">
          <a:avLst/>
        </a:prstGeom>
        <a:solidFill>
          <a:schemeClr val="lt1">
            <a:alpha val="90000"/>
            <a:hueOff val="0"/>
            <a:satOff val="0"/>
            <a:lumOff val="0"/>
            <a:alphaOff val="0"/>
          </a:schemeClr>
        </a:solidFill>
        <a:ln w="12700" cap="flat" cmpd="sng" algn="ctr">
          <a:solidFill>
            <a:srgbClr val="3939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ctr" defTabSz="755650">
            <a:lnSpc>
              <a:spcPct val="90000"/>
            </a:lnSpc>
            <a:spcBef>
              <a:spcPct val="0"/>
            </a:spcBef>
            <a:spcAft>
              <a:spcPct val="35000"/>
            </a:spcAft>
            <a:buNone/>
          </a:pPr>
          <a:r>
            <a:rPr lang="en-GB" sz="1700" kern="1200" dirty="0"/>
            <a:t>Grade 7 - 11 </a:t>
          </a:r>
        </a:p>
      </dsp:txBody>
      <dsp:txXfrm>
        <a:off x="4614470" y="3504226"/>
        <a:ext cx="1421738" cy="27263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C3229-D2F3-584D-9577-C6784DCCA8F3}" type="datetimeFigureOut">
              <a:rPr lang="en-US" smtClean="0"/>
              <a:t>3/27/2026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E1332-232E-244C-A8C9-71513EE60D1A}" type="slidenum">
              <a:rPr lang="en-US" smtClean="0"/>
              <a:t>‹#›</a:t>
            </a:fld>
            <a:endParaRPr lang="en-US"/>
          </a:p>
        </p:txBody>
      </p:sp>
    </p:spTree>
    <p:extLst>
      <p:ext uri="{BB962C8B-B14F-4D97-AF65-F5344CB8AC3E}">
        <p14:creationId xmlns:p14="http://schemas.microsoft.com/office/powerpoint/2010/main" val="68998911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5ED65F3-2481-464E-83AF-AA610998199B}" type="datetime1">
              <a:rPr lang="en-GB" smtClean="0"/>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53143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2B554F-7F2F-48B4-A5FF-AC4A1BF38296}" type="datetime1">
              <a:rPr lang="en-GB" smtClean="0"/>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4520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9D165DD-E4F3-4100-9778-840E8B5E32F9}" type="datetime1">
              <a:rPr lang="en-GB" smtClean="0"/>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74342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5339101-D75B-4802-B2AC-5B2E72B250B7}" type="datetime1">
              <a:rPr lang="en-GB" smtClean="0"/>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95097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BE819C8-AA91-4695-B7DD-6C6312A26132}" type="datetime1">
              <a:rPr lang="en-GB" smtClean="0"/>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35945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2BEEF30-54BA-4FF1-B23F-9D7D2580CDD7}" type="datetime1">
              <a:rPr lang="en-GB" smtClean="0"/>
              <a:t>27/03/2026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9901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5DC20CE-5A24-4B37-B340-0D7C5E7F1DD9}" type="datetime1">
              <a:rPr lang="en-GB" smtClean="0"/>
              <a:t>27/03/2026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68495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9D62FE6-ED17-4A1C-8AAA-2ECB5199B386}" type="datetime1">
              <a:rPr lang="en-GB" smtClean="0"/>
              <a:t>27/03/2026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27621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DCBE8-961F-4936-B57C-0510FE91438E}" type="datetime1">
              <a:rPr lang="en-GB" smtClean="0"/>
              <a:t>27/03/2026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10835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7105A16-B382-48C6-8AE7-B8B6A86F93AB}" type="datetime1">
              <a:rPr lang="en-GB" smtClean="0"/>
              <a:t>27/03/2026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97060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33F2933-4C1A-44C4-AEA9-A7B26F91A539}" type="datetime1">
              <a:rPr lang="en-GB" smtClean="0"/>
              <a:t>27/03/2026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66673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3051C8E-356C-4B6B-92BC-7A25856F83DF}" type="datetime1">
              <a:rPr lang="en-GB" smtClean="0"/>
              <a:t>27/03/2026</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EB99004-BC25-554D-B4BC-0F5CFA34D7D6}" type="slidenum">
              <a:rPr lang="en-US" smtClean="0"/>
              <a:t>‹#›</a:t>
            </a:fld>
            <a:endParaRPr lang="en-US"/>
          </a:p>
        </p:txBody>
      </p:sp>
    </p:spTree>
    <p:extLst>
      <p:ext uri="{BB962C8B-B14F-4D97-AF65-F5344CB8AC3E}">
        <p14:creationId xmlns:p14="http://schemas.microsoft.com/office/powerpoint/2010/main" val="578048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mailto:colin.wright@cumbriafire.gov.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www.cumbriafire.gov.uk/people-and-talent"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645D6EE4-3973-9268-F056-2F3149A89369}"/>
              </a:ext>
            </a:extLst>
          </p:cNvPr>
          <p:cNvPicPr>
            <a:picLocks noGrp="1" noRot="1" noChangeAspect="1" noMove="1" noResize="1" noEditPoints="1" noAdjustHandles="1" noChangeArrowheads="1" noChangeShapeType="1" noCrop="1"/>
          </p:cNvPicPr>
          <p:nvPr/>
        </p:nvPicPr>
        <p:blipFill>
          <a:blip r:embed="rId2"/>
          <a:stretch>
            <a:fillRect/>
          </a:stretch>
        </p:blipFill>
        <p:spPr>
          <a:xfrm>
            <a:off x="0" y="-11708"/>
            <a:ext cx="9144000" cy="4678680"/>
          </a:xfrm>
          <a:prstGeom prst="rect">
            <a:avLst/>
          </a:prstGeom>
        </p:spPr>
      </p:pic>
      <p:sp>
        <p:nvSpPr>
          <p:cNvPr id="2" name="Rectangle 1">
            <a:extLst>
              <a:ext uri="{FF2B5EF4-FFF2-40B4-BE49-F238E27FC236}">
                <a16:creationId xmlns:a16="http://schemas.microsoft.com/office/drawing/2014/main" id="{73A872F8-B781-D254-6512-5B5623DC4725}"/>
              </a:ext>
            </a:extLst>
          </p:cNvPr>
          <p:cNvSpPr>
            <a:spLocks/>
          </p:cNvSpPr>
          <p:nvPr/>
        </p:nvSpPr>
        <p:spPr>
          <a:xfrm>
            <a:off x="505175" y="1927521"/>
            <a:ext cx="5034141" cy="663673"/>
          </a:xfrm>
          <a:prstGeom prst="rect">
            <a:avLst/>
          </a:prstGeom>
          <a:solidFill>
            <a:srgbClr val="39393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p>
          <a:p>
            <a:pPr algn="ctr"/>
            <a:endParaRPr lang="en-GB" sz="2400">
              <a:latin typeface="Arial"/>
              <a:ea typeface="Calibri"/>
              <a:cs typeface="Arial"/>
            </a:endParaRPr>
          </a:p>
          <a:p>
            <a:pPr algn="ctr"/>
            <a:endParaRPr lang="en-GB" sz="2400">
              <a:latin typeface="Arial"/>
              <a:ea typeface="Calibri"/>
              <a:cs typeface="Arial"/>
            </a:endParaRPr>
          </a:p>
          <a:p>
            <a:pPr algn="ctr"/>
            <a:r>
              <a:rPr lang="en-GB" sz="2400">
                <a:latin typeface="Arial"/>
                <a:ea typeface="Calibri"/>
                <a:cs typeface="Arial"/>
              </a:rPr>
              <a:t>Staff Engagement Briefing</a:t>
            </a:r>
          </a:p>
          <a:p>
            <a:pPr algn="ctr"/>
            <a:endParaRPr lang="en-GB" sz="2000">
              <a:ea typeface="Calibri"/>
              <a:cs typeface="Calibri"/>
            </a:endParaRPr>
          </a:p>
          <a:p>
            <a:pPr algn="ctr"/>
            <a:endParaRPr lang="en-GB" sz="2000">
              <a:ea typeface="Calibri"/>
              <a:cs typeface="Calibri"/>
            </a:endParaRPr>
          </a:p>
          <a:p>
            <a:pPr algn="ctr"/>
            <a:endParaRPr lang="en-GB" sz="2400">
              <a:latin typeface="Arial"/>
              <a:ea typeface="Calibri"/>
              <a:cs typeface="Calibri"/>
            </a:endParaRPr>
          </a:p>
        </p:txBody>
      </p:sp>
      <p:sp>
        <p:nvSpPr>
          <p:cNvPr id="7" name="Rectangle 6">
            <a:extLst>
              <a:ext uri="{FF2B5EF4-FFF2-40B4-BE49-F238E27FC236}">
                <a16:creationId xmlns:a16="http://schemas.microsoft.com/office/drawing/2014/main" id="{091BCD5C-3B8B-E61F-0A05-01070EBAC4DB}"/>
              </a:ext>
            </a:extLst>
          </p:cNvPr>
          <p:cNvSpPr>
            <a:spLocks noGrp="1" noRot="1" noMove="1" noResize="1" noEditPoints="1" noAdjustHandles="1" noChangeArrowheads="1" noChangeShapeType="1"/>
          </p:cNvSpPr>
          <p:nvPr/>
        </p:nvSpPr>
        <p:spPr>
          <a:xfrm>
            <a:off x="0" y="4702638"/>
            <a:ext cx="9144000" cy="2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187B83D-6955-35E3-8D57-CDA61F5FEC1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56883"/>
            <a:ext cx="9144000" cy="874825"/>
          </a:xfrm>
          <a:prstGeom prst="rect">
            <a:avLst/>
          </a:prstGeom>
        </p:spPr>
      </p:pic>
      <p:sp>
        <p:nvSpPr>
          <p:cNvPr id="3" name="TextBox 2">
            <a:extLst>
              <a:ext uri="{FF2B5EF4-FFF2-40B4-BE49-F238E27FC236}">
                <a16:creationId xmlns:a16="http://schemas.microsoft.com/office/drawing/2014/main" id="{E6D65DF2-A09E-75DA-4E1D-D88243E55CD9}"/>
              </a:ext>
            </a:extLst>
          </p:cNvPr>
          <p:cNvSpPr txBox="1"/>
          <p:nvPr/>
        </p:nvSpPr>
        <p:spPr>
          <a:xfrm>
            <a:off x="3041374" y="2982751"/>
            <a:ext cx="3061253" cy="646331"/>
          </a:xfrm>
          <a:prstGeom prst="rect">
            <a:avLst/>
          </a:prstGeom>
          <a:noFill/>
        </p:spPr>
        <p:txBody>
          <a:bodyPr wrap="square" lIns="91440" tIns="45720" rIns="91440" bIns="45720" rtlCol="0" anchor="t">
            <a:spAutoFit/>
          </a:bodyPr>
          <a:lstStyle/>
          <a:p>
            <a:pPr algn="ctr"/>
            <a:r>
              <a:rPr lang="en-GB">
                <a:solidFill>
                  <a:schemeClr val="bg1"/>
                </a:solidFill>
              </a:rPr>
              <a:t>Driver Training Team</a:t>
            </a:r>
          </a:p>
          <a:p>
            <a:pPr algn="ctr"/>
            <a:r>
              <a:rPr lang="en-GB">
                <a:solidFill>
                  <a:schemeClr val="bg1"/>
                </a:solidFill>
              </a:rPr>
              <a:t>27th March 2026</a:t>
            </a:r>
            <a:endParaRPr lang="en-GB">
              <a:solidFill>
                <a:schemeClr val="bg1"/>
              </a:solidFill>
              <a:ea typeface="Calibri"/>
              <a:cs typeface="Calibri"/>
            </a:endParaRPr>
          </a:p>
        </p:txBody>
      </p:sp>
    </p:spTree>
    <p:extLst>
      <p:ext uri="{BB962C8B-B14F-4D97-AF65-F5344CB8AC3E}">
        <p14:creationId xmlns:p14="http://schemas.microsoft.com/office/powerpoint/2010/main" val="351835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DC32-C3A5-D3F4-847A-56AEE984D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A7B9F-7939-747C-5707-597055DA5AED}"/>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Timeline and Stages of the Process </a:t>
            </a:r>
          </a:p>
        </p:txBody>
      </p:sp>
      <p:sp>
        <p:nvSpPr>
          <p:cNvPr id="3" name="Subtitle 2">
            <a:extLst>
              <a:ext uri="{FF2B5EF4-FFF2-40B4-BE49-F238E27FC236}">
                <a16:creationId xmlns:a16="http://schemas.microsoft.com/office/drawing/2014/main" id="{FEA66329-4B00-065A-6178-9BC205CC0480}"/>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151BED7-B756-F8DF-5B03-020BD2104F5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430F962D-AD80-E7A3-487E-21798AB8AFB7}"/>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4" name="Table 3">
            <a:extLst>
              <a:ext uri="{FF2B5EF4-FFF2-40B4-BE49-F238E27FC236}">
                <a16:creationId xmlns:a16="http://schemas.microsoft.com/office/drawing/2014/main" id="{6CAEB0E5-7F8C-CE62-60DF-E8A636B81B4E}"/>
              </a:ext>
            </a:extLst>
          </p:cNvPr>
          <p:cNvGraphicFramePr>
            <a:graphicFrameLocks noGrp="1"/>
          </p:cNvGraphicFramePr>
          <p:nvPr>
            <p:extLst>
              <p:ext uri="{D42A27DB-BD31-4B8C-83A1-F6EECF244321}">
                <p14:modId xmlns:p14="http://schemas.microsoft.com/office/powerpoint/2010/main" val="2082567896"/>
              </p:ext>
            </p:extLst>
          </p:nvPr>
        </p:nvGraphicFramePr>
        <p:xfrm>
          <a:off x="1547664" y="1484784"/>
          <a:ext cx="6192688" cy="2225040"/>
        </p:xfrm>
        <a:graphic>
          <a:graphicData uri="http://schemas.openxmlformats.org/drawingml/2006/table">
            <a:tbl>
              <a:tblPr firstRow="1" bandRow="1"/>
              <a:tblGrid>
                <a:gridCol w="3096344">
                  <a:extLst>
                    <a:ext uri="{9D8B030D-6E8A-4147-A177-3AD203B41FA5}">
                      <a16:colId xmlns:a16="http://schemas.microsoft.com/office/drawing/2014/main" val="3548368023"/>
                    </a:ext>
                  </a:extLst>
                </a:gridCol>
                <a:gridCol w="3096344">
                  <a:extLst>
                    <a:ext uri="{9D8B030D-6E8A-4147-A177-3AD203B41FA5}">
                      <a16:colId xmlns:a16="http://schemas.microsoft.com/office/drawing/2014/main" val="2579669748"/>
                    </a:ext>
                  </a:extLst>
                </a:gridCol>
              </a:tblGrid>
              <a:tr h="370840">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Date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Activity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191558245"/>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27</a:t>
                      </a:r>
                      <a:r>
                        <a:rPr lang="en-GB" baseline="30000">
                          <a:solidFill>
                            <a:schemeClr val="tx2"/>
                          </a:solidFill>
                        </a:rPr>
                        <a:t>th</a:t>
                      </a:r>
                      <a:r>
                        <a:rPr lang="en-GB">
                          <a:solidFill>
                            <a:schemeClr val="tx2"/>
                          </a:solidFill>
                        </a:rPr>
                        <a:t> March 2026</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Start of Consultation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76014512"/>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17</a:t>
                      </a:r>
                      <a:r>
                        <a:rPr lang="en-GB" baseline="30000">
                          <a:solidFill>
                            <a:schemeClr val="tx2"/>
                          </a:solidFill>
                        </a:rPr>
                        <a:t>th</a:t>
                      </a:r>
                      <a:r>
                        <a:rPr lang="en-GB">
                          <a:solidFill>
                            <a:schemeClr val="tx2"/>
                          </a:solidFill>
                        </a:rPr>
                        <a:t> April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Mid Point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3697591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8</a:t>
                      </a:r>
                      <a:r>
                        <a:rPr lang="en-GB" baseline="30000">
                          <a:solidFill>
                            <a:schemeClr val="tx2"/>
                          </a:solidFill>
                        </a:rPr>
                        <a:t>th</a:t>
                      </a:r>
                      <a:r>
                        <a:rPr lang="en-GB">
                          <a:solidFill>
                            <a:schemeClr val="tx2"/>
                          </a:solidFill>
                        </a:rPr>
                        <a:t> May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End of Consultation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2415222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25</a:t>
                      </a:r>
                      <a:r>
                        <a:rPr lang="en-GB" baseline="30000" dirty="0">
                          <a:solidFill>
                            <a:schemeClr val="tx2"/>
                          </a:solidFill>
                        </a:rPr>
                        <a:t>th</a:t>
                      </a:r>
                      <a:r>
                        <a:rPr lang="en-GB" dirty="0">
                          <a:solidFill>
                            <a:schemeClr val="tx2"/>
                          </a:solidFill>
                        </a:rPr>
                        <a:t> May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Review and Implementation phase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66962580"/>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2"/>
                          </a:solidFill>
                        </a:rPr>
                        <a:t>1</a:t>
                      </a:r>
                      <a:r>
                        <a:rPr lang="en-GB" baseline="30000" dirty="0">
                          <a:solidFill>
                            <a:schemeClr val="tx2"/>
                          </a:solidFill>
                        </a:rPr>
                        <a:t>st</a:t>
                      </a:r>
                      <a:r>
                        <a:rPr lang="en-GB" dirty="0">
                          <a:solidFill>
                            <a:schemeClr val="tx2"/>
                          </a:solidFill>
                        </a:rPr>
                        <a:t> June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Start of </a:t>
                      </a:r>
                      <a:r>
                        <a:rPr lang="en-GB">
                          <a:solidFill>
                            <a:schemeClr val="tx2"/>
                          </a:solidFill>
                        </a:rPr>
                        <a:t>new structure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16159246"/>
                  </a:ext>
                </a:extLst>
              </a:tr>
            </a:tbl>
          </a:graphicData>
        </a:graphic>
      </p:graphicFrame>
    </p:spTree>
    <p:extLst>
      <p:ext uri="{BB962C8B-B14F-4D97-AF65-F5344CB8AC3E}">
        <p14:creationId xmlns:p14="http://schemas.microsoft.com/office/powerpoint/2010/main" val="293749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A3A8-4894-D80E-CA73-FDE0DBBF9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6388C-3AAB-ED1E-0976-4335497DB646}"/>
              </a:ext>
            </a:extLst>
          </p:cNvPr>
          <p:cNvSpPr>
            <a:spLocks noGrp="1"/>
          </p:cNvSpPr>
          <p:nvPr>
            <p:ph type="ctrTitle"/>
          </p:nvPr>
        </p:nvSpPr>
        <p:spPr>
          <a:xfrm>
            <a:off x="165746" y="374925"/>
            <a:ext cx="8109869" cy="552412"/>
          </a:xfrm>
        </p:spPr>
        <p:txBody>
          <a:bodyPr>
            <a:noAutofit/>
          </a:bodyPr>
          <a:lstStyle/>
          <a:p>
            <a:pPr algn="l"/>
            <a:r>
              <a:rPr lang="en-US" sz="2000" b="1">
                <a:solidFill>
                  <a:srgbClr val="BA1822"/>
                </a:solidFill>
                <a:latin typeface="Arial"/>
                <a:cs typeface="Arial Black" panose="020B0604020202020204" pitchFamily="34" charset="0"/>
              </a:rPr>
              <a:t>What engagement means for you? </a:t>
            </a:r>
          </a:p>
        </p:txBody>
      </p:sp>
      <p:pic>
        <p:nvPicPr>
          <p:cNvPr id="20" name="Picture 19">
            <a:extLst>
              <a:ext uri="{FF2B5EF4-FFF2-40B4-BE49-F238E27FC236}">
                <a16:creationId xmlns:a16="http://schemas.microsoft.com/office/drawing/2014/main" id="{D48DF6D2-1EA0-CCE2-BD9A-F21043B0CFF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174C92AB-440D-62F5-6EC6-F502929EEE4F}"/>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8" name="Content Placeholder 2">
            <a:extLst>
              <a:ext uri="{FF2B5EF4-FFF2-40B4-BE49-F238E27FC236}">
                <a16:creationId xmlns:a16="http://schemas.microsoft.com/office/drawing/2014/main" id="{C9A1BF04-1CBD-B7F8-4B9B-EF62CDBF5048}"/>
              </a:ext>
            </a:extLst>
          </p:cNvPr>
          <p:cNvSpPr txBox="1">
            <a:spLocks/>
          </p:cNvSpPr>
          <p:nvPr/>
        </p:nvSpPr>
        <p:spPr bwMode="auto">
          <a:xfrm>
            <a:off x="356396" y="775456"/>
            <a:ext cx="8431207" cy="3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800" b="1" i="0" u="none" strike="noStrike" kern="0" cap="none" spc="0" normalizeH="0" baseline="0" noProof="0">
              <a:ln>
                <a:noFill/>
              </a:ln>
              <a:solidFill>
                <a:srgbClr val="000000"/>
              </a:solidFill>
              <a:effectLst/>
              <a:uLnTx/>
              <a:uFillTx/>
              <a:latin typeface="Arial"/>
              <a:ea typeface="+mn-ea"/>
              <a:cs typeface="+mn-cs"/>
            </a:endParaRPr>
          </a:p>
          <a:p>
            <a:pPr defTabSz="914400">
              <a:defRPr/>
            </a:pPr>
            <a:r>
              <a:rPr kumimoji="0" lang="en-GB" altLang="en-US" sz="1800" b="0" i="0" u="none" strike="noStrike" kern="0" cap="none" spc="0" normalizeH="0" baseline="0" noProof="0" dirty="0">
                <a:ln>
                  <a:noFill/>
                </a:ln>
                <a:solidFill>
                  <a:srgbClr val="000000"/>
                </a:solidFill>
                <a:effectLst/>
                <a:uLnTx/>
                <a:uFillTx/>
                <a:latin typeface="Arial"/>
                <a:ea typeface="+mn-ea"/>
                <a:cs typeface="+mn-cs"/>
              </a:rPr>
              <a:t>40 day engagement period 27</a:t>
            </a:r>
            <a:r>
              <a:rPr kumimoji="0" lang="en-GB" altLang="en-US" sz="1800" b="0" i="0" u="none" strike="noStrike" kern="0" cap="none" spc="0" normalizeH="0" baseline="30000" noProof="0" dirty="0">
                <a:ln>
                  <a:noFill/>
                </a:ln>
                <a:solidFill>
                  <a:srgbClr val="000000"/>
                </a:solidFill>
                <a:effectLst/>
                <a:uLnTx/>
                <a:uFillTx/>
                <a:latin typeface="Arial"/>
                <a:ea typeface="+mn-ea"/>
                <a:cs typeface="+mn-cs"/>
              </a:rPr>
              <a:t>th</a:t>
            </a:r>
            <a:r>
              <a:rPr kumimoji="0" lang="en-GB" altLang="en-US" sz="1800" b="0" i="0" u="none" strike="noStrike" kern="0" cap="none" spc="0" normalizeH="0" baseline="0" noProof="0" dirty="0">
                <a:ln>
                  <a:noFill/>
                </a:ln>
                <a:solidFill>
                  <a:srgbClr val="000000"/>
                </a:solidFill>
                <a:effectLst/>
                <a:uLnTx/>
                <a:uFillTx/>
                <a:latin typeface="Arial"/>
                <a:ea typeface="+mn-ea"/>
                <a:cs typeface="+mn-cs"/>
              </a:rPr>
              <a:t> March 2026</a:t>
            </a:r>
            <a:r>
              <a:rPr lang="en-GB" altLang="en-US" sz="1800" kern="0" dirty="0">
                <a:solidFill>
                  <a:srgbClr val="000000"/>
                </a:solidFill>
                <a:latin typeface="Arial"/>
              </a:rPr>
              <a:t> to</a:t>
            </a:r>
            <a:r>
              <a:rPr kumimoji="0" lang="en-GB" altLang="en-US" sz="1800" b="0" i="0" u="none" strike="noStrike" kern="0" cap="none" spc="0" normalizeH="0" baseline="0" noProof="0" dirty="0">
                <a:ln>
                  <a:noFill/>
                </a:ln>
                <a:solidFill>
                  <a:srgbClr val="000000"/>
                </a:solidFill>
                <a:effectLst/>
                <a:uLnTx/>
                <a:uFillTx/>
                <a:latin typeface="Arial"/>
                <a:ea typeface="+mn-ea"/>
                <a:cs typeface="+mn-cs"/>
              </a:rPr>
              <a:t> </a:t>
            </a:r>
            <a:r>
              <a:rPr lang="en-GB" altLang="en-US" sz="1800" kern="0" dirty="0">
                <a:solidFill>
                  <a:srgbClr val="000000"/>
                </a:solidFill>
                <a:latin typeface="Arial"/>
              </a:rPr>
              <a:t>8</a:t>
            </a:r>
            <a:r>
              <a:rPr lang="en-GB" altLang="en-US" sz="1800" kern="0" baseline="30000" dirty="0">
                <a:solidFill>
                  <a:srgbClr val="000000"/>
                </a:solidFill>
                <a:latin typeface="Arial"/>
              </a:rPr>
              <a:t>th</a:t>
            </a:r>
            <a:r>
              <a:rPr lang="en-GB" altLang="en-US" sz="1800" kern="0" dirty="0">
                <a:solidFill>
                  <a:srgbClr val="000000"/>
                </a:solidFill>
                <a:latin typeface="Arial"/>
              </a:rPr>
              <a:t> May 2026</a:t>
            </a:r>
            <a:endParaRPr kumimoji="0" lang="en-GB" altLang="en-US" sz="7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800" b="0" i="0" u="none" strike="noStrike" kern="0" cap="none" spc="0" normalizeH="0" baseline="0" noProof="0">
                <a:ln>
                  <a:noFill/>
                </a:ln>
                <a:solidFill>
                  <a:srgbClr val="000000"/>
                </a:solidFill>
                <a:effectLst/>
                <a:uLnTx/>
                <a:uFillTx/>
                <a:latin typeface="Arial"/>
                <a:ea typeface="+mn-ea"/>
                <a:cs typeface="+mn-cs"/>
              </a:rPr>
              <a:t>Staff Meetings: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8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8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8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7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800" b="0" i="0" u="none" strike="noStrike" kern="0" cap="none" spc="0" normalizeH="0" baseline="0" noProof="0">
                <a:ln>
                  <a:noFill/>
                </a:ln>
                <a:solidFill>
                  <a:srgbClr val="000000"/>
                </a:solidFill>
                <a:effectLst/>
                <a:uLnTx/>
                <a:uFillTx/>
                <a:latin typeface="Arial"/>
                <a:ea typeface="+mn-ea"/>
                <a:cs typeface="+mn-cs"/>
              </a:rPr>
              <a:t>Opportunity of 1:1s with management on request </a:t>
            </a:r>
          </a:p>
          <a:p>
            <a:pPr marL="742950" marR="0" lvl="2"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a:ln>
                  <a:noFill/>
                </a:ln>
                <a:solidFill>
                  <a:srgbClr val="000000"/>
                </a:solidFill>
                <a:effectLst/>
                <a:uLnTx/>
                <a:uFillTx/>
                <a:latin typeface="Arial"/>
              </a:rPr>
              <a:t>Request a 1:1 via </a:t>
            </a:r>
            <a:r>
              <a:rPr kumimoji="0" lang="en-GB" altLang="en-US" sz="1600" b="0" i="0" u="none" strike="noStrike" kern="0" cap="none" spc="0" normalizeH="0" baseline="0" noProof="0" dirty="0" err="1">
                <a:ln>
                  <a:noFill/>
                </a:ln>
                <a:solidFill>
                  <a:srgbClr val="000000"/>
                </a:solidFill>
                <a:effectLst/>
                <a:uLnTx/>
                <a:uFillTx/>
                <a:latin typeface="Arial"/>
                <a:hlinkClick r:id="rId4"/>
              </a:rPr>
              <a:t>colin.wright@cumbriafire</a:t>
            </a:r>
            <a:r>
              <a:rPr kumimoji="0" lang="en-GB" altLang="en-US" sz="1600" b="0" i="0" u="none" strike="noStrike" kern="0" cap="none" spc="0" normalizeH="0" baseline="0" noProof="0" dirty="0">
                <a:ln>
                  <a:noFill/>
                </a:ln>
                <a:solidFill>
                  <a:srgbClr val="000000"/>
                </a:solidFill>
                <a:effectLst/>
                <a:uLnTx/>
                <a:uFillTx/>
                <a:latin typeface="Arial"/>
                <a:hlinkClick r:id="rId4"/>
              </a:rPr>
              <a:t>.gov.uk</a:t>
            </a:r>
            <a:r>
              <a:rPr kumimoji="0" lang="en-GB" altLang="en-US" sz="1600" b="0" i="0" u="none" strike="noStrike" kern="0" cap="none" spc="0" normalizeH="0" baseline="0" noProof="0" dirty="0">
                <a:ln>
                  <a:noFill/>
                </a:ln>
                <a:solidFill>
                  <a:srgbClr val="000000"/>
                </a:solidFill>
                <a:effectLst/>
                <a:uLnTx/>
                <a:uFillTx/>
                <a:latin typeface="Arial"/>
              </a:rPr>
              <a:t> </a:t>
            </a:r>
            <a:endParaRPr lang="en-GB" altLang="en-US" sz="1600" b="0" i="0" u="none" strike="noStrike" kern="0" cap="none" spc="0" normalizeH="0" baseline="0" noProof="0" dirty="0">
              <a:ln>
                <a:noFill/>
              </a:ln>
              <a:solidFill>
                <a:srgbClr val="000000"/>
              </a:solidFill>
              <a:effectLst/>
              <a:uLnTx/>
              <a:uFillTx/>
              <a:latin typeface="Arial"/>
              <a:cs typeface="Arial"/>
            </a:endParaRPr>
          </a:p>
          <a:p>
            <a:pPr marL="742950" marR="0" lvl="2"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a:ln>
                  <a:noFill/>
                </a:ln>
                <a:solidFill>
                  <a:srgbClr val="000000"/>
                </a:solidFill>
                <a:effectLst/>
                <a:uLnTx/>
                <a:uFillTx/>
                <a:latin typeface="Arial"/>
              </a:rPr>
              <a:t>Group meetings can be arranged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7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800" b="0" i="0" u="none" strike="noStrike" kern="0" cap="none" spc="0" normalizeH="0" baseline="0" noProof="0">
                <a:ln>
                  <a:noFill/>
                </a:ln>
                <a:solidFill>
                  <a:srgbClr val="000000"/>
                </a:solidFill>
                <a:effectLst/>
                <a:uLnTx/>
                <a:uFillTx/>
                <a:latin typeface="Arial"/>
                <a:ea typeface="+mn-ea"/>
                <a:cs typeface="+mn-cs"/>
              </a:rPr>
              <a:t>What support is available?</a:t>
            </a:r>
            <a:endParaRPr kumimoji="0" lang="en-GB" altLang="en-US" sz="7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28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6B400550-847B-6F05-4019-F815D5D1F0E7}"/>
              </a:ext>
            </a:extLst>
          </p:cNvPr>
          <p:cNvGraphicFramePr>
            <a:graphicFrameLocks noGrp="1"/>
          </p:cNvGraphicFramePr>
          <p:nvPr>
            <p:extLst>
              <p:ext uri="{D42A27DB-BD31-4B8C-83A1-F6EECF244321}">
                <p14:modId xmlns:p14="http://schemas.microsoft.com/office/powerpoint/2010/main" val="894142355"/>
              </p:ext>
            </p:extLst>
          </p:nvPr>
        </p:nvGraphicFramePr>
        <p:xfrm>
          <a:off x="683567" y="1772816"/>
          <a:ext cx="7776865" cy="1811000"/>
        </p:xfrm>
        <a:graphic>
          <a:graphicData uri="http://schemas.openxmlformats.org/drawingml/2006/table">
            <a:tbl>
              <a:tblPr firstRow="1" bandRow="1"/>
              <a:tblGrid>
                <a:gridCol w="1364362">
                  <a:extLst>
                    <a:ext uri="{9D8B030D-6E8A-4147-A177-3AD203B41FA5}">
                      <a16:colId xmlns:a16="http://schemas.microsoft.com/office/drawing/2014/main" val="3548368023"/>
                    </a:ext>
                  </a:extLst>
                </a:gridCol>
                <a:gridCol w="2092022">
                  <a:extLst>
                    <a:ext uri="{9D8B030D-6E8A-4147-A177-3AD203B41FA5}">
                      <a16:colId xmlns:a16="http://schemas.microsoft.com/office/drawing/2014/main" val="2579669748"/>
                    </a:ext>
                  </a:extLst>
                </a:gridCol>
                <a:gridCol w="3456385">
                  <a:extLst>
                    <a:ext uri="{9D8B030D-6E8A-4147-A177-3AD203B41FA5}">
                      <a16:colId xmlns:a16="http://schemas.microsoft.com/office/drawing/2014/main" val="112940941"/>
                    </a:ext>
                  </a:extLst>
                </a:gridCol>
                <a:gridCol w="864096">
                  <a:extLst>
                    <a:ext uri="{9D8B030D-6E8A-4147-A177-3AD203B41FA5}">
                      <a16:colId xmlns:a16="http://schemas.microsoft.com/office/drawing/2014/main" val="1232433901"/>
                    </a:ext>
                  </a:extLst>
                </a:gridCol>
              </a:tblGrid>
              <a:tr h="370840">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Meeting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Date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Venue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Time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191558245"/>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sz="1800">
                          <a:solidFill>
                            <a:schemeClr val="tx2"/>
                          </a:solidFill>
                        </a:rPr>
                        <a:t>First</a:t>
                      </a:r>
                      <a:endParaRPr lang="en-GB">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27</a:t>
                      </a:r>
                      <a:r>
                        <a:rPr lang="en-GB" baseline="30000">
                          <a:solidFill>
                            <a:schemeClr val="tx2"/>
                          </a:solidFill>
                        </a:rPr>
                        <a:t>th</a:t>
                      </a:r>
                      <a:r>
                        <a:rPr lang="en-GB">
                          <a:solidFill>
                            <a:schemeClr val="tx2"/>
                          </a:solidFill>
                        </a:rPr>
                        <a:t> March 2026</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Head Quarters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10:00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776014512"/>
                  </a:ext>
                </a:extLst>
              </a:tr>
              <a:tr h="69848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sz="1800">
                          <a:solidFill>
                            <a:schemeClr val="tx2"/>
                          </a:solidFill>
                        </a:rPr>
                        <a:t>Mid-Point</a:t>
                      </a:r>
                      <a:endParaRPr lang="en-GB">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17</a:t>
                      </a:r>
                      <a:r>
                        <a:rPr lang="en-GB" baseline="30000">
                          <a:solidFill>
                            <a:schemeClr val="tx2"/>
                          </a:solidFill>
                        </a:rPr>
                        <a:t>th</a:t>
                      </a:r>
                      <a:r>
                        <a:rPr lang="en-GB">
                          <a:solidFill>
                            <a:schemeClr val="tx2"/>
                          </a:solidFill>
                        </a:rPr>
                        <a:t> April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Head Quarters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10:00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697591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sz="1800">
                          <a:solidFill>
                            <a:schemeClr val="tx2"/>
                          </a:solidFill>
                        </a:rPr>
                        <a:t>Final</a:t>
                      </a:r>
                      <a:endParaRPr lang="en-GB">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8</a:t>
                      </a:r>
                      <a:r>
                        <a:rPr lang="en-GB" baseline="30000">
                          <a:solidFill>
                            <a:schemeClr val="tx2"/>
                          </a:solidFill>
                        </a:rPr>
                        <a:t>th</a:t>
                      </a:r>
                      <a:r>
                        <a:rPr lang="en-GB">
                          <a:solidFill>
                            <a:schemeClr val="tx2"/>
                          </a:solidFill>
                        </a:rPr>
                        <a:t> May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Head Quarters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10:00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424152223"/>
                  </a:ext>
                </a:extLst>
              </a:tr>
            </a:tbl>
          </a:graphicData>
        </a:graphic>
      </p:graphicFrame>
    </p:spTree>
    <p:extLst>
      <p:ext uri="{BB962C8B-B14F-4D97-AF65-F5344CB8AC3E}">
        <p14:creationId xmlns:p14="http://schemas.microsoft.com/office/powerpoint/2010/main" val="66488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DE65-6FC6-EA82-B187-7EA14A679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73CAE-3E3E-B81F-D2E2-446DC21EA5BA}"/>
              </a:ext>
            </a:extLst>
          </p:cNvPr>
          <p:cNvSpPr>
            <a:spLocks noGrp="1"/>
          </p:cNvSpPr>
          <p:nvPr>
            <p:ph type="ctrTitle"/>
          </p:nvPr>
        </p:nvSpPr>
        <p:spPr>
          <a:xfrm>
            <a:off x="483800" y="299277"/>
            <a:ext cx="8109869" cy="552412"/>
          </a:xfrm>
        </p:spPr>
        <p:txBody>
          <a:bodyPr>
            <a:noAutofit/>
          </a:bodyPr>
          <a:lstStyle/>
          <a:p>
            <a:pPr algn="l"/>
            <a:r>
              <a:rPr lang="en-US" sz="2000" b="1">
                <a:solidFill>
                  <a:srgbClr val="BA1822"/>
                </a:solidFill>
                <a:latin typeface="Arial"/>
                <a:cs typeface="Arial Black" panose="020B0604020202020204" pitchFamily="34" charset="0"/>
              </a:rPr>
              <a:t>Employee Information Website </a:t>
            </a:r>
          </a:p>
        </p:txBody>
      </p:sp>
      <p:sp>
        <p:nvSpPr>
          <p:cNvPr id="3" name="Subtitle 2">
            <a:extLst>
              <a:ext uri="{FF2B5EF4-FFF2-40B4-BE49-F238E27FC236}">
                <a16:creationId xmlns:a16="http://schemas.microsoft.com/office/drawing/2014/main" id="{B7B0F2C0-ECE0-0931-AF16-9AD3406FEC69}"/>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2B0CB06-3B6F-1257-C118-30E4811E472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D3D8149E-E946-ECA8-5A59-7D0262576354}"/>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8FF2F6C2-FDAF-9DA4-930D-5CC635AF231B}"/>
              </a:ext>
            </a:extLst>
          </p:cNvPr>
          <p:cNvPicPr>
            <a:picLocks noChangeAspect="1"/>
          </p:cNvPicPr>
          <p:nvPr/>
        </p:nvPicPr>
        <p:blipFill>
          <a:blip r:embed="rId4"/>
          <a:srcRect l="61478" t="10619" r="8696" b="6470"/>
          <a:stretch>
            <a:fillRect/>
          </a:stretch>
        </p:blipFill>
        <p:spPr>
          <a:xfrm>
            <a:off x="241899" y="851689"/>
            <a:ext cx="5269508" cy="4119836"/>
          </a:xfrm>
          <a:prstGeom prst="rect">
            <a:avLst/>
          </a:prstGeom>
        </p:spPr>
      </p:pic>
      <p:sp>
        <p:nvSpPr>
          <p:cNvPr id="8" name="Oval 7">
            <a:extLst>
              <a:ext uri="{FF2B5EF4-FFF2-40B4-BE49-F238E27FC236}">
                <a16:creationId xmlns:a16="http://schemas.microsoft.com/office/drawing/2014/main" id="{02CF55A0-0EC5-3F8F-711E-2A6B34C7AD61}"/>
              </a:ext>
            </a:extLst>
          </p:cNvPr>
          <p:cNvSpPr/>
          <p:nvPr/>
        </p:nvSpPr>
        <p:spPr>
          <a:xfrm>
            <a:off x="2775005" y="4686288"/>
            <a:ext cx="381663" cy="177023"/>
          </a:xfrm>
          <a:prstGeom prst="ellipse">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0BB29C11-4A35-EB3A-B7B3-1BEE7F670C9F}"/>
              </a:ext>
            </a:extLst>
          </p:cNvPr>
          <p:cNvCxnSpPr/>
          <p:nvPr/>
        </p:nvCxnSpPr>
        <p:spPr>
          <a:xfrm flipV="1">
            <a:off x="3156668" y="1502797"/>
            <a:ext cx="2957885" cy="3183491"/>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F82C83-0CEC-3CDF-785C-93AB5ECE333F}"/>
              </a:ext>
            </a:extLst>
          </p:cNvPr>
          <p:cNvSpPr txBox="1"/>
          <p:nvPr/>
        </p:nvSpPr>
        <p:spPr>
          <a:xfrm>
            <a:off x="5767518" y="827800"/>
            <a:ext cx="3212403" cy="646331"/>
          </a:xfrm>
          <a:prstGeom prst="rect">
            <a:avLst/>
          </a:prstGeom>
          <a:noFill/>
        </p:spPr>
        <p:txBody>
          <a:bodyPr wrap="square">
            <a:spAutoFit/>
          </a:bodyPr>
          <a:lstStyle/>
          <a:p>
            <a:r>
              <a:rPr lang="en-GB">
                <a:hlinkClick r:id="rId5">
                  <a:extLst>
                    <a:ext uri="{A12FA001-AC4F-418D-AE19-62706E023703}">
                      <ahyp:hlinkClr xmlns:ahyp="http://schemas.microsoft.com/office/drawing/2018/hyperlinkcolor" val="tx"/>
                    </a:ext>
                  </a:extLst>
                </a:hlinkClick>
              </a:rPr>
              <a:t>People and Talent | Cumbria Fire &amp; Rescue Service</a:t>
            </a:r>
            <a:endParaRPr lang="en-GB"/>
          </a:p>
        </p:txBody>
      </p:sp>
    </p:spTree>
    <p:extLst>
      <p:ext uri="{BB962C8B-B14F-4D97-AF65-F5344CB8AC3E}">
        <p14:creationId xmlns:p14="http://schemas.microsoft.com/office/powerpoint/2010/main" val="198553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BB5D-57FA-66B8-05F7-D875D04D8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E5844-25FB-0677-3B33-E98DC8B8F06B}"/>
              </a:ext>
            </a:extLst>
          </p:cNvPr>
          <p:cNvSpPr>
            <a:spLocks noGrp="1"/>
          </p:cNvSpPr>
          <p:nvPr>
            <p:ph type="ctrTitle"/>
          </p:nvPr>
        </p:nvSpPr>
        <p:spPr>
          <a:xfrm>
            <a:off x="483800" y="299277"/>
            <a:ext cx="8109869" cy="552412"/>
          </a:xfrm>
        </p:spPr>
        <p:txBody>
          <a:bodyPr>
            <a:noAutofit/>
          </a:bodyPr>
          <a:lstStyle/>
          <a:p>
            <a:pPr algn="l"/>
            <a:r>
              <a:rPr lang="en-US" sz="2000" b="1">
                <a:solidFill>
                  <a:srgbClr val="BA1822"/>
                </a:solidFill>
                <a:latin typeface="Arial"/>
                <a:cs typeface="Arial Black" panose="020B0604020202020204" pitchFamily="34" charset="0"/>
              </a:rPr>
              <a:t>Assimilation</a:t>
            </a:r>
          </a:p>
        </p:txBody>
      </p:sp>
      <p:pic>
        <p:nvPicPr>
          <p:cNvPr id="20" name="Picture 19">
            <a:extLst>
              <a:ext uri="{FF2B5EF4-FFF2-40B4-BE49-F238E27FC236}">
                <a16:creationId xmlns:a16="http://schemas.microsoft.com/office/drawing/2014/main" id="{4327B60C-BDC8-D700-5A16-478A619064E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8F4968A1-B63E-9642-E2FB-EF447CCE90E5}"/>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9" name="Rectangle 8">
            <a:extLst>
              <a:ext uri="{FF2B5EF4-FFF2-40B4-BE49-F238E27FC236}">
                <a16:creationId xmlns:a16="http://schemas.microsoft.com/office/drawing/2014/main" id="{CCF32090-7689-496F-4267-313E86867025}"/>
              </a:ext>
            </a:extLst>
          </p:cNvPr>
          <p:cNvSpPr/>
          <p:nvPr/>
        </p:nvSpPr>
        <p:spPr>
          <a:xfrm>
            <a:off x="275822" y="2262113"/>
            <a:ext cx="2880319" cy="1332583"/>
          </a:xfrm>
          <a:prstGeom prst="rect">
            <a:avLst/>
          </a:prstGeom>
          <a:solidFill>
            <a:srgbClr val="BA18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a:t>Positions within the Current Structure</a:t>
            </a:r>
          </a:p>
        </p:txBody>
      </p:sp>
      <p:sp>
        <p:nvSpPr>
          <p:cNvPr id="11" name="Rectangle 10">
            <a:extLst>
              <a:ext uri="{FF2B5EF4-FFF2-40B4-BE49-F238E27FC236}">
                <a16:creationId xmlns:a16="http://schemas.microsoft.com/office/drawing/2014/main" id="{98C64099-5A79-BE44-95F3-E02E7C1A52B9}"/>
              </a:ext>
            </a:extLst>
          </p:cNvPr>
          <p:cNvSpPr/>
          <p:nvPr/>
        </p:nvSpPr>
        <p:spPr>
          <a:xfrm>
            <a:off x="5879274" y="2262113"/>
            <a:ext cx="2965499" cy="1332582"/>
          </a:xfrm>
          <a:prstGeom prst="rect">
            <a:avLst/>
          </a:prstGeom>
          <a:solidFill>
            <a:srgbClr val="BA18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a:t>Positions within the New Structure</a:t>
            </a:r>
          </a:p>
        </p:txBody>
      </p:sp>
      <p:sp>
        <p:nvSpPr>
          <p:cNvPr id="13" name="TextBox 9">
            <a:extLst>
              <a:ext uri="{FF2B5EF4-FFF2-40B4-BE49-F238E27FC236}">
                <a16:creationId xmlns:a16="http://schemas.microsoft.com/office/drawing/2014/main" id="{C455AB04-A08B-2767-84EE-AC821ED35EB4}"/>
              </a:ext>
            </a:extLst>
          </p:cNvPr>
          <p:cNvSpPr txBox="1">
            <a:spLocks noChangeArrowheads="1"/>
          </p:cNvSpPr>
          <p:nvPr/>
        </p:nvSpPr>
        <p:spPr bwMode="auto">
          <a:xfrm>
            <a:off x="636506" y="1298502"/>
            <a:ext cx="210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GB" altLang="en-US" sz="1800" b="1">
                <a:solidFill>
                  <a:schemeClr val="tx1"/>
                </a:solidFill>
              </a:rPr>
              <a:t>Current Structure</a:t>
            </a:r>
          </a:p>
        </p:txBody>
      </p:sp>
      <p:sp>
        <p:nvSpPr>
          <p:cNvPr id="14" name="TextBox 10">
            <a:extLst>
              <a:ext uri="{FF2B5EF4-FFF2-40B4-BE49-F238E27FC236}">
                <a16:creationId xmlns:a16="http://schemas.microsoft.com/office/drawing/2014/main" id="{CCB917AD-6C3F-5F4B-192D-4720D2BF3C82}"/>
              </a:ext>
            </a:extLst>
          </p:cNvPr>
          <p:cNvSpPr txBox="1">
            <a:spLocks noChangeArrowheads="1"/>
          </p:cNvSpPr>
          <p:nvPr/>
        </p:nvSpPr>
        <p:spPr bwMode="auto">
          <a:xfrm>
            <a:off x="6300705" y="128938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GB" altLang="en-US" sz="1800" b="1">
                <a:solidFill>
                  <a:schemeClr val="tx1"/>
                </a:solidFill>
              </a:rPr>
              <a:t>New Structure</a:t>
            </a:r>
          </a:p>
        </p:txBody>
      </p:sp>
      <p:cxnSp>
        <p:nvCxnSpPr>
          <p:cNvPr id="15" name="Straight Connector 14">
            <a:extLst>
              <a:ext uri="{FF2B5EF4-FFF2-40B4-BE49-F238E27FC236}">
                <a16:creationId xmlns:a16="http://schemas.microsoft.com/office/drawing/2014/main" id="{AC770816-CE0A-932A-CDB0-D3EA51B33D23}"/>
              </a:ext>
            </a:extLst>
          </p:cNvPr>
          <p:cNvCxnSpPr/>
          <p:nvPr/>
        </p:nvCxnSpPr>
        <p:spPr>
          <a:xfrm>
            <a:off x="3300331" y="1290564"/>
            <a:ext cx="0" cy="327501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F6F0568-8704-9CAA-B193-D0227A6937C0}"/>
              </a:ext>
            </a:extLst>
          </p:cNvPr>
          <p:cNvCxnSpPr/>
          <p:nvPr/>
        </p:nvCxnSpPr>
        <p:spPr>
          <a:xfrm>
            <a:off x="5676421" y="1290564"/>
            <a:ext cx="0" cy="32750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84F44BA-A575-D094-F68B-4BC3A1CDF58B}"/>
              </a:ext>
            </a:extLst>
          </p:cNvPr>
          <p:cNvSpPr txBox="1">
            <a:spLocks noChangeArrowheads="1"/>
          </p:cNvSpPr>
          <p:nvPr/>
        </p:nvSpPr>
        <p:spPr bwMode="auto">
          <a:xfrm>
            <a:off x="3913106" y="1298502"/>
            <a:ext cx="1081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GB" altLang="en-US" sz="1800" b="1">
                <a:solidFill>
                  <a:schemeClr val="tx1"/>
                </a:solidFill>
              </a:rPr>
              <a:t>Process</a:t>
            </a:r>
          </a:p>
        </p:txBody>
      </p:sp>
      <p:cxnSp>
        <p:nvCxnSpPr>
          <p:cNvPr id="18" name="Straight Arrow Connector 17">
            <a:extLst>
              <a:ext uri="{FF2B5EF4-FFF2-40B4-BE49-F238E27FC236}">
                <a16:creationId xmlns:a16="http://schemas.microsoft.com/office/drawing/2014/main" id="{F2A4819B-9A26-DF9E-5A89-6D9756BAE7F9}"/>
              </a:ext>
            </a:extLst>
          </p:cNvPr>
          <p:cNvCxnSpPr>
            <a:stCxn id="9" idx="3"/>
            <a:endCxn id="11" idx="1"/>
          </p:cNvCxnSpPr>
          <p:nvPr/>
        </p:nvCxnSpPr>
        <p:spPr>
          <a:xfrm flipV="1">
            <a:off x="3156141" y="2928404"/>
            <a:ext cx="2723133" cy="1"/>
          </a:xfrm>
          <a:prstGeom prst="straightConnector1">
            <a:avLst/>
          </a:prstGeom>
          <a:ln>
            <a:solidFill>
              <a:srgbClr val="39393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0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C6CA-45CD-F397-6610-59FB6FAEE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47B9A-F5EB-F2FF-09AE-D7DC09723529}"/>
              </a:ext>
            </a:extLst>
          </p:cNvPr>
          <p:cNvSpPr>
            <a:spLocks noGrp="1"/>
          </p:cNvSpPr>
          <p:nvPr>
            <p:ph type="ctrTitle"/>
          </p:nvPr>
        </p:nvSpPr>
        <p:spPr>
          <a:xfrm>
            <a:off x="483799" y="289690"/>
            <a:ext cx="8109869" cy="552412"/>
          </a:xfrm>
        </p:spPr>
        <p:txBody>
          <a:bodyPr>
            <a:noAutofit/>
          </a:bodyPr>
          <a:lstStyle/>
          <a:p>
            <a:pPr algn="l"/>
            <a:r>
              <a:rPr lang="en-US" sz="2000" b="1">
                <a:solidFill>
                  <a:srgbClr val="BA1822"/>
                </a:solidFill>
                <a:latin typeface="Arial"/>
                <a:cs typeface="Arial Black" panose="020B0604020202020204" pitchFamily="34" charset="0"/>
              </a:rPr>
              <a:t>Assimilation</a:t>
            </a:r>
          </a:p>
        </p:txBody>
      </p:sp>
      <p:sp>
        <p:nvSpPr>
          <p:cNvPr id="3" name="Subtitle 2">
            <a:extLst>
              <a:ext uri="{FF2B5EF4-FFF2-40B4-BE49-F238E27FC236}">
                <a16:creationId xmlns:a16="http://schemas.microsoft.com/office/drawing/2014/main" id="{776D0EB6-B12A-FFBF-CF04-AD5923CF9765}"/>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85DC259-8534-8566-9310-1ADA075AB69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115CEC90-79E0-D1B4-AE9A-86B7F5BE27BC}"/>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4" name="Content Placeholder 2">
            <a:extLst>
              <a:ext uri="{FF2B5EF4-FFF2-40B4-BE49-F238E27FC236}">
                <a16:creationId xmlns:a16="http://schemas.microsoft.com/office/drawing/2014/main" id="{58D80093-5749-DF9D-5C59-DD3A136F532E}"/>
              </a:ext>
            </a:extLst>
          </p:cNvPr>
          <p:cNvSpPr txBox="1">
            <a:spLocks/>
          </p:cNvSpPr>
          <p:nvPr/>
        </p:nvSpPr>
        <p:spPr bwMode="auto">
          <a:xfrm>
            <a:off x="184439" y="781466"/>
            <a:ext cx="9109076"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GB" alt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Assimilation process will compare old and new roles to determine where assimilation appointments can be made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1" i="0" u="none" strike="noStrike" kern="0" cap="none" spc="0" normalizeH="0" baseline="0" noProof="0">
                <a:ln>
                  <a:noFill/>
                </a:ln>
                <a:solidFill>
                  <a:srgbClr val="000000"/>
                </a:solidFill>
                <a:effectLst/>
                <a:uLnTx/>
                <a:uFillTx/>
                <a:latin typeface="Arial"/>
                <a:ea typeface="+mn-ea"/>
                <a:cs typeface="+mn-cs"/>
              </a:rPr>
              <a:t>Direct Assimilation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 the job grade/ scale/ range is the same </a:t>
            </a:r>
            <a:r>
              <a:rPr kumimoji="0" lang="en-GB" altLang="en-US" sz="1200" b="1" i="0" u="sng" strike="noStrike" kern="0" cap="none" spc="0" normalizeH="0" baseline="0" noProof="0">
                <a:ln>
                  <a:noFill/>
                </a:ln>
                <a:solidFill>
                  <a:srgbClr val="000000"/>
                </a:solidFill>
                <a:effectLst/>
                <a:uLnTx/>
                <a:uFillTx/>
                <a:latin typeface="Arial"/>
                <a:ea typeface="+mn-ea"/>
                <a:cs typeface="+mn-cs"/>
              </a:rPr>
              <a:t>and</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 must be a 75% or more match (substantially similar) overall against assimilation criteria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1" i="0" u="none" strike="noStrike" kern="0" cap="none" spc="0" normalizeH="0" baseline="0" noProof="0">
                <a:ln>
                  <a:noFill/>
                </a:ln>
                <a:solidFill>
                  <a:srgbClr val="000000"/>
                </a:solidFill>
                <a:effectLst/>
                <a:uLnTx/>
                <a:uFillTx/>
                <a:latin typeface="Arial"/>
                <a:ea typeface="+mn-ea"/>
                <a:cs typeface="+mn-cs"/>
              </a:rPr>
              <a:t>Assessed Assimilation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 the job grade is different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 a further assessment process is required to ensure the job holder has the necessary skills, knowledge and competences to        fulfil the requirements of the post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 it is the responsibility of the employee to identify and objectively evidence that a new post is substantially similar (75%),  which must be verified by two managers (departmental manager and senior manager)</a:t>
            </a:r>
          </a:p>
          <a:p>
            <a:pPr marL="0" marR="0" lvl="0" indent="0" algn="l" defTabSz="914400" rtl="0" eaLnBrk="0" fontAlgn="base" latinLnBrk="0" hangingPunct="0">
              <a:lnSpc>
                <a:spcPct val="100000"/>
              </a:lnSpc>
              <a:spcBef>
                <a:spcPct val="20000"/>
              </a:spcBef>
              <a:spcAft>
                <a:spcPct val="0"/>
              </a:spcAft>
              <a:buClrTx/>
              <a:buSzTx/>
              <a:buNone/>
              <a:tabLst/>
              <a:defRPr/>
            </a:pPr>
            <a:endParaRPr lang="en-GB" altLang="en-US" sz="1200" kern="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1" i="0" u="none" strike="noStrike" kern="0" cap="none" spc="0" normalizeH="0" baseline="0" noProof="0">
                <a:ln>
                  <a:noFill/>
                </a:ln>
                <a:solidFill>
                  <a:srgbClr val="000000"/>
                </a:solidFill>
                <a:effectLst/>
                <a:uLnTx/>
                <a:uFillTx/>
                <a:latin typeface="Arial"/>
                <a:ea typeface="+mn-ea"/>
                <a:cs typeface="+mn-cs"/>
              </a:rPr>
              <a:t>Competitive Selection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a:ea typeface="+mn-ea"/>
                <a:cs typeface="+mn-cs"/>
              </a:rPr>
              <a:t>- Following direct and assessed assimilation, </a:t>
            </a:r>
            <a:r>
              <a:rPr kumimoji="0" lang="en-GB" altLang="en-US" sz="1200" b="1" i="0" u="none" strike="noStrike" kern="0" cap="none" spc="0" normalizeH="0" baseline="0" noProof="0">
                <a:ln>
                  <a:noFill/>
                </a:ln>
                <a:solidFill>
                  <a:srgbClr val="000000"/>
                </a:solidFill>
                <a:effectLst/>
                <a:uLnTx/>
                <a:uFillTx/>
                <a:latin typeface="Arial"/>
                <a:ea typeface="+mn-ea"/>
                <a:cs typeface="+mn-cs"/>
              </a:rPr>
              <a:t>where it is identified that there are more people than posts, </a:t>
            </a:r>
            <a:r>
              <a:rPr kumimoji="0" lang="en-GB" altLang="en-US" sz="1200" b="0" i="0" u="none" strike="noStrike" kern="0" cap="none" spc="0" normalizeH="0" baseline="0" noProof="0">
                <a:ln>
                  <a:noFill/>
                </a:ln>
                <a:solidFill>
                  <a:srgbClr val="000000"/>
                </a:solidFill>
                <a:effectLst/>
                <a:uLnTx/>
                <a:uFillTx/>
                <a:latin typeface="Arial"/>
                <a:ea typeface="+mn-ea"/>
                <a:cs typeface="+mn-cs"/>
              </a:rPr>
              <a:t>a competitive  selection process will be necessary.</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091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3F8A-26A9-A114-B7AA-B001FB8D7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79A76-00E7-36C3-E118-B85E7E142885}"/>
              </a:ext>
            </a:extLst>
          </p:cNvPr>
          <p:cNvSpPr>
            <a:spLocks noGrp="1"/>
          </p:cNvSpPr>
          <p:nvPr>
            <p:ph type="ctrTitle"/>
          </p:nvPr>
        </p:nvSpPr>
        <p:spPr>
          <a:xfrm>
            <a:off x="483799" y="289690"/>
            <a:ext cx="8109869" cy="552412"/>
          </a:xfrm>
        </p:spPr>
        <p:txBody>
          <a:bodyPr>
            <a:noAutofit/>
          </a:bodyPr>
          <a:lstStyle/>
          <a:p>
            <a:pPr algn="l"/>
            <a:r>
              <a:rPr lang="en-US" sz="2000" b="1">
                <a:solidFill>
                  <a:srgbClr val="BA1822"/>
                </a:solidFill>
                <a:latin typeface="Arial"/>
                <a:cs typeface="Arial Black" panose="020B0604020202020204" pitchFamily="34" charset="0"/>
              </a:rPr>
              <a:t>Final Outcomes</a:t>
            </a:r>
          </a:p>
        </p:txBody>
      </p:sp>
      <p:sp>
        <p:nvSpPr>
          <p:cNvPr id="3" name="Subtitle 2">
            <a:extLst>
              <a:ext uri="{FF2B5EF4-FFF2-40B4-BE49-F238E27FC236}">
                <a16:creationId xmlns:a16="http://schemas.microsoft.com/office/drawing/2014/main" id="{763D0745-E1DE-E628-3BFB-ABBDC951E473}"/>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B00B13A-555D-EF7E-B05D-355F8EEFEE7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23A23B6F-905C-EF3E-46B2-ABEC67E0B8A4}"/>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4" name="Content Placeholder 2">
            <a:extLst>
              <a:ext uri="{FF2B5EF4-FFF2-40B4-BE49-F238E27FC236}">
                <a16:creationId xmlns:a16="http://schemas.microsoft.com/office/drawing/2014/main" id="{CBC08B3B-288A-7563-7DE3-4699A554B1D6}"/>
              </a:ext>
            </a:extLst>
          </p:cNvPr>
          <p:cNvSpPr txBox="1">
            <a:spLocks/>
          </p:cNvSpPr>
          <p:nvPr/>
        </p:nvSpPr>
        <p:spPr bwMode="auto">
          <a:xfrm>
            <a:off x="323056" y="1149139"/>
            <a:ext cx="8497887"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defTabSz="914400">
              <a:defRPr/>
            </a:pPr>
            <a:r>
              <a:rPr kumimoji="0" lang="en-GB" altLang="en-US" sz="1600" b="0" i="0" u="none" strike="noStrike" kern="0" cap="none" spc="0" normalizeH="0" baseline="0" noProof="0">
                <a:ln>
                  <a:noFill/>
                </a:ln>
                <a:solidFill>
                  <a:srgbClr val="000000"/>
                </a:solidFill>
                <a:effectLst/>
                <a:uLnTx/>
                <a:uFillTx/>
                <a:latin typeface="Arial"/>
              </a:rPr>
              <a:t>Personalised outcome letters issued </a:t>
            </a:r>
            <a:r>
              <a:rPr lang="en-GB" altLang="en-US" sz="1600" kern="0">
                <a:solidFill>
                  <a:srgbClr val="000000"/>
                </a:solidFill>
                <a:latin typeface="Arial"/>
              </a:rPr>
              <a:t>at the end of May. </a:t>
            </a:r>
            <a:endParaRPr lang="en-GB" altLang="en-US" sz="1600" b="1" i="0" u="none" strike="noStrike" kern="0" cap="none" spc="0" normalizeH="0" baseline="0" noProof="0">
              <a:ln>
                <a:noFill/>
              </a:ln>
              <a:solidFill>
                <a:srgbClr val="000000"/>
              </a:solidFill>
              <a:effectLst/>
              <a:uLnTx/>
              <a:uFillTx/>
              <a:latin typeface="Arial"/>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a:ln>
                <a:noFill/>
              </a:ln>
              <a:solidFill>
                <a:srgbClr val="000000"/>
              </a:solidFill>
              <a:effectLst/>
              <a:uLnTx/>
              <a:uFillTx/>
              <a:latin typeface="Arial"/>
            </a:endParaRPr>
          </a:p>
          <a:p>
            <a:pPr defTabSz="914400">
              <a:defRPr/>
            </a:pPr>
            <a:r>
              <a:rPr kumimoji="0" lang="en-GB" altLang="en-US" sz="1600" b="0" i="0" u="none" strike="noStrike" kern="0" cap="none" spc="0" normalizeH="0" baseline="0" noProof="0">
                <a:ln>
                  <a:noFill/>
                </a:ln>
                <a:solidFill>
                  <a:srgbClr val="000000"/>
                </a:solidFill>
                <a:effectLst/>
                <a:uLnTx/>
                <a:uFillTx/>
                <a:latin typeface="Arial"/>
              </a:rPr>
              <a:t>Any vacancies which have not been filled through Assimilation will be advertised internally.</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None/>
              <a:tabLst/>
              <a:defRPr/>
            </a:pPr>
            <a:endParaRPr lang="en-GB" altLang="en-US" sz="1600" b="0" i="0" u="none" strike="noStrike" kern="0" cap="none" spc="0" normalizeH="0" baseline="0" noProof="0" dirty="0">
              <a:ln>
                <a:noFill/>
              </a:ln>
              <a:solidFill>
                <a:srgbClr val="000000"/>
              </a:solidFill>
              <a:effectLst/>
              <a:uLnTx/>
              <a:uFillTx/>
              <a:latin typeface="Arial"/>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600" b="0" i="0" u="none" strike="noStrike" kern="0" cap="none" spc="0" normalizeH="0" baseline="0" noProof="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427056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92A2-D4BB-1DD6-30D4-83D6CC774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3D03D-FF99-658B-9744-C6C03BCB9B47}"/>
              </a:ext>
            </a:extLst>
          </p:cNvPr>
          <p:cNvSpPr>
            <a:spLocks noGrp="1"/>
          </p:cNvSpPr>
          <p:nvPr>
            <p:ph type="ctrTitle"/>
          </p:nvPr>
        </p:nvSpPr>
        <p:spPr>
          <a:xfrm>
            <a:off x="483799" y="289690"/>
            <a:ext cx="8109869" cy="552412"/>
          </a:xfrm>
        </p:spPr>
        <p:txBody>
          <a:bodyPr>
            <a:noAutofit/>
          </a:bodyPr>
          <a:lstStyle/>
          <a:p>
            <a:pPr algn="l"/>
            <a:r>
              <a:rPr lang="en-US" sz="2000" b="1">
                <a:solidFill>
                  <a:srgbClr val="BA1822"/>
                </a:solidFill>
                <a:latin typeface="Arial"/>
                <a:cs typeface="Arial Black" panose="020B0604020202020204" pitchFamily="34" charset="0"/>
              </a:rPr>
              <a:t>Support and Advice</a:t>
            </a:r>
          </a:p>
        </p:txBody>
      </p:sp>
      <p:pic>
        <p:nvPicPr>
          <p:cNvPr id="20" name="Picture 19">
            <a:extLst>
              <a:ext uri="{FF2B5EF4-FFF2-40B4-BE49-F238E27FC236}">
                <a16:creationId xmlns:a16="http://schemas.microsoft.com/office/drawing/2014/main" id="{223BA83E-DF17-CDF5-68BB-652FB84804B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83DC32FA-0C3A-69E8-99E6-DA6A1583923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FCA86A79-1129-EC42-F589-C9989B9E413E}"/>
              </a:ext>
            </a:extLst>
          </p:cNvPr>
          <p:cNvSpPr txBox="1"/>
          <p:nvPr/>
        </p:nvSpPr>
        <p:spPr>
          <a:xfrm>
            <a:off x="787179" y="1667633"/>
            <a:ext cx="4786686"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Arial"/>
                <a:cs typeface="Arial"/>
              </a:rPr>
              <a:t>L&amp;D</a:t>
            </a:r>
            <a:endParaRPr lang="en-GB">
              <a:latin typeface="Arial"/>
              <a:ea typeface="Calibri"/>
              <a:cs typeface="Arial"/>
            </a:endParaRPr>
          </a:p>
          <a:p>
            <a:pPr marL="285750" indent="-285750">
              <a:buFont typeface="Arial" panose="020B0604020202020204" pitchFamily="34" charset="0"/>
              <a:buChar char="•"/>
            </a:pPr>
            <a:r>
              <a:rPr lang="en-GB">
                <a:latin typeface="Arial"/>
                <a:cs typeface="Arial"/>
              </a:rPr>
              <a:t>Trade Union Representatives </a:t>
            </a:r>
            <a:endParaRPr lang="en-GB">
              <a:latin typeface="Arial"/>
              <a:ea typeface="Calibri"/>
              <a:cs typeface="Arial"/>
            </a:endParaRPr>
          </a:p>
          <a:p>
            <a:pPr marL="285750" indent="-285750">
              <a:buFont typeface="Arial" panose="020B0604020202020204" pitchFamily="34" charset="0"/>
              <a:buChar char="•"/>
            </a:pPr>
            <a:r>
              <a:rPr lang="en-GB">
                <a:latin typeface="Arial"/>
                <a:cs typeface="Arial"/>
              </a:rPr>
              <a:t>HR Team </a:t>
            </a:r>
            <a:endParaRPr lang="en-GB">
              <a:latin typeface="Arial"/>
              <a:ea typeface="Calibri"/>
              <a:cs typeface="Arial"/>
            </a:endParaRPr>
          </a:p>
          <a:p>
            <a:pPr marL="285750" indent="-285750">
              <a:buFont typeface="Arial" panose="020B0604020202020204" pitchFamily="34" charset="0"/>
              <a:buChar char="•"/>
            </a:pPr>
            <a:r>
              <a:rPr lang="en-GB">
                <a:latin typeface="Arial"/>
                <a:cs typeface="Arial"/>
              </a:rPr>
              <a:t>Pensions Advice – LPPA </a:t>
            </a:r>
            <a:endParaRPr lang="en-GB">
              <a:latin typeface="Arial"/>
              <a:ea typeface="Calibri"/>
              <a:cs typeface="Arial"/>
            </a:endParaRPr>
          </a:p>
          <a:p>
            <a:pPr marL="285750" indent="-285750">
              <a:buFont typeface="Arial" panose="020B0604020202020204" pitchFamily="34" charset="0"/>
              <a:buChar char="•"/>
            </a:pPr>
            <a:r>
              <a:rPr lang="en-GB">
                <a:latin typeface="Arial"/>
                <a:cs typeface="Arial"/>
              </a:rPr>
              <a:t>CFRS website and SharePoint</a:t>
            </a:r>
            <a:endParaRPr lang="en-GB">
              <a:latin typeface="Arial"/>
              <a:ea typeface="Calibri"/>
              <a:cs typeface="Arial"/>
            </a:endParaRPr>
          </a:p>
        </p:txBody>
      </p:sp>
      <p:pic>
        <p:nvPicPr>
          <p:cNvPr id="8" name="Picture 7">
            <a:extLst>
              <a:ext uri="{FF2B5EF4-FFF2-40B4-BE49-F238E27FC236}">
                <a16:creationId xmlns:a16="http://schemas.microsoft.com/office/drawing/2014/main" id="{28A33D8B-1993-2857-12CF-96C0994A8EA1}"/>
              </a:ext>
            </a:extLst>
          </p:cNvPr>
          <p:cNvPicPr>
            <a:picLocks noChangeAspect="1"/>
          </p:cNvPicPr>
          <p:nvPr/>
        </p:nvPicPr>
        <p:blipFill>
          <a:blip r:embed="rId4"/>
          <a:stretch>
            <a:fillRect/>
          </a:stretch>
        </p:blipFill>
        <p:spPr>
          <a:xfrm>
            <a:off x="5017272" y="1131792"/>
            <a:ext cx="3186781" cy="888577"/>
          </a:xfrm>
          <a:prstGeom prst="rect">
            <a:avLst/>
          </a:prstGeom>
        </p:spPr>
      </p:pic>
    </p:spTree>
    <p:extLst>
      <p:ext uri="{BB962C8B-B14F-4D97-AF65-F5344CB8AC3E}">
        <p14:creationId xmlns:p14="http://schemas.microsoft.com/office/powerpoint/2010/main" val="180842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FEE5C-A414-1029-736C-881B5C913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AFC1E-E6A0-7591-35AF-B3A8BF8E1ED9}"/>
              </a:ext>
            </a:extLst>
          </p:cNvPr>
          <p:cNvSpPr>
            <a:spLocks noGrp="1"/>
          </p:cNvSpPr>
          <p:nvPr>
            <p:ph type="ctrTitle"/>
          </p:nvPr>
        </p:nvSpPr>
        <p:spPr>
          <a:xfrm>
            <a:off x="483799" y="289690"/>
            <a:ext cx="8109869" cy="552412"/>
          </a:xfrm>
        </p:spPr>
        <p:txBody>
          <a:bodyPr>
            <a:noAutofit/>
          </a:bodyPr>
          <a:lstStyle/>
          <a:p>
            <a:pPr algn="l"/>
            <a:r>
              <a:rPr lang="en-US" sz="2000" b="1">
                <a:solidFill>
                  <a:srgbClr val="BA1822"/>
                </a:solidFill>
                <a:latin typeface="Arial"/>
                <a:cs typeface="Arial Black" panose="020B0604020202020204" pitchFamily="34" charset="0"/>
              </a:rPr>
              <a:t>Next Steps </a:t>
            </a:r>
          </a:p>
        </p:txBody>
      </p:sp>
      <p:pic>
        <p:nvPicPr>
          <p:cNvPr id="20" name="Picture 19">
            <a:extLst>
              <a:ext uri="{FF2B5EF4-FFF2-40B4-BE49-F238E27FC236}">
                <a16:creationId xmlns:a16="http://schemas.microsoft.com/office/drawing/2014/main" id="{DB3A14F5-E129-DE6C-E7B0-227BFE731DD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B6C4D651-6F0F-C19D-9D01-385CFBE6F5CD}"/>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6E044381-F576-10E5-53E2-1E484C54A262}"/>
              </a:ext>
            </a:extLst>
          </p:cNvPr>
          <p:cNvSpPr txBox="1"/>
          <p:nvPr/>
        </p:nvSpPr>
        <p:spPr>
          <a:xfrm>
            <a:off x="483798" y="1131792"/>
            <a:ext cx="5988563" cy="258532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GB" altLang="en-US" sz="1800">
                <a:latin typeface="Arial"/>
                <a:cs typeface="Arial"/>
              </a:rPr>
              <a:t>Over the next 4</a:t>
            </a:r>
            <a:r>
              <a:rPr lang="en-GB" altLang="en-US">
                <a:latin typeface="Arial"/>
                <a:cs typeface="Arial"/>
              </a:rPr>
              <a:t>0</a:t>
            </a:r>
            <a:r>
              <a:rPr lang="en-GB" altLang="en-US" sz="1800">
                <a:latin typeface="Arial"/>
                <a:cs typeface="Arial"/>
              </a:rPr>
              <a:t> days we will gather feedback.</a:t>
            </a:r>
          </a:p>
          <a:p>
            <a:pPr marL="285750" indent="-285750">
              <a:buFont typeface="Arial" panose="020B0604020202020204" pitchFamily="34" charset="0"/>
              <a:buChar char="•"/>
              <a:defRPr/>
            </a:pPr>
            <a:r>
              <a:rPr lang="en-GB" altLang="en-US" sz="1800" dirty="0">
                <a:latin typeface="Arial"/>
                <a:cs typeface="Arial"/>
              </a:rPr>
              <a:t>The Statement of Change, Presentation, Structures, Post Specifications and FAQs are all available on the Employee Information Website.</a:t>
            </a:r>
          </a:p>
          <a:p>
            <a:pPr marL="285750" indent="-285750">
              <a:buFont typeface="Arial" panose="020B0604020202020204" pitchFamily="34" charset="0"/>
              <a:buChar char="•"/>
              <a:defRPr/>
            </a:pPr>
            <a:r>
              <a:rPr lang="en-GB" altLang="en-US" sz="1800" dirty="0">
                <a:latin typeface="Arial"/>
                <a:cs typeface="Arial"/>
              </a:rPr>
              <a:t>We will regularly update the FAQs.</a:t>
            </a:r>
          </a:p>
          <a:p>
            <a:pPr marL="285750" indent="-285750">
              <a:buFont typeface="Arial" panose="020B0604020202020204" pitchFamily="34" charset="0"/>
              <a:buChar char="•"/>
              <a:defRPr/>
            </a:pPr>
            <a:r>
              <a:rPr lang="en-GB" altLang="en-US" sz="1800" dirty="0">
                <a:latin typeface="Arial"/>
                <a:cs typeface="Arial"/>
              </a:rPr>
              <a:t>The engagement window is your opportunity to put forward your opinions and suggestions for the new service/team.</a:t>
            </a:r>
          </a:p>
          <a:p>
            <a:pPr marL="285750" indent="-285750">
              <a:buFont typeface="Arial" panose="020B0604020202020204" pitchFamily="34" charset="0"/>
              <a:buChar char="•"/>
              <a:defRPr/>
            </a:pPr>
            <a:r>
              <a:rPr lang="en-GB" altLang="en-US" sz="1800" dirty="0">
                <a:latin typeface="Arial"/>
                <a:cs typeface="Arial"/>
              </a:rPr>
              <a:t>All feedback will be considered.</a:t>
            </a:r>
          </a:p>
        </p:txBody>
      </p:sp>
    </p:spTree>
    <p:extLst>
      <p:ext uri="{BB962C8B-B14F-4D97-AF65-F5344CB8AC3E}">
        <p14:creationId xmlns:p14="http://schemas.microsoft.com/office/powerpoint/2010/main" val="116366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930A2-C5A4-0BD2-CEC7-F5785E1D8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FF3D6-525C-B576-0C72-A52290D1005C}"/>
              </a:ext>
            </a:extLst>
          </p:cNvPr>
          <p:cNvSpPr>
            <a:spLocks noGrp="1"/>
          </p:cNvSpPr>
          <p:nvPr>
            <p:ph type="ctrTitle"/>
          </p:nvPr>
        </p:nvSpPr>
        <p:spPr>
          <a:xfrm>
            <a:off x="2130950" y="1987826"/>
            <a:ext cx="4882100" cy="492981"/>
          </a:xfrm>
        </p:spPr>
        <p:txBody>
          <a:bodyPr>
            <a:noAutofit/>
          </a:bodyPr>
          <a:lstStyle/>
          <a:p>
            <a:pPr algn="l"/>
            <a:r>
              <a:rPr lang="en-US" sz="2800" b="1">
                <a:solidFill>
                  <a:srgbClr val="BA1822"/>
                </a:solidFill>
                <a:latin typeface="Arial"/>
                <a:cs typeface="Arial Black" panose="020B0604020202020204" pitchFamily="34" charset="0"/>
              </a:rPr>
              <a:t>Discussion and Questions?</a:t>
            </a:r>
          </a:p>
        </p:txBody>
      </p:sp>
      <p:pic>
        <p:nvPicPr>
          <p:cNvPr id="20" name="Picture 19">
            <a:extLst>
              <a:ext uri="{FF2B5EF4-FFF2-40B4-BE49-F238E27FC236}">
                <a16:creationId xmlns:a16="http://schemas.microsoft.com/office/drawing/2014/main" id="{6551EB51-42C1-4CEB-A0B8-51E5C62C4EC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8ED5C1C5-3386-2B1C-0DF4-8328D37F45C6}"/>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Tree>
    <p:extLst>
      <p:ext uri="{BB962C8B-B14F-4D97-AF65-F5344CB8AC3E}">
        <p14:creationId xmlns:p14="http://schemas.microsoft.com/office/powerpoint/2010/main" val="150390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7C528-D45D-DEBD-E1E2-B8BB19900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0EB1A-0E0E-5B35-A2A5-84D3119FE718}"/>
              </a:ext>
            </a:extLst>
          </p:cNvPr>
          <p:cNvSpPr>
            <a:spLocks noGrp="1"/>
          </p:cNvSpPr>
          <p:nvPr>
            <p:ph type="ctrTitle"/>
          </p:nvPr>
        </p:nvSpPr>
        <p:spPr>
          <a:xfrm>
            <a:off x="515478" y="476300"/>
            <a:ext cx="8109869" cy="552412"/>
          </a:xfrm>
        </p:spPr>
        <p:txBody>
          <a:bodyPr>
            <a:noAutofit/>
          </a:bodyPr>
          <a:lstStyle/>
          <a:p>
            <a:r>
              <a:rPr lang="en-US" sz="2800" b="1">
                <a:solidFill>
                  <a:srgbClr val="BA1822"/>
                </a:solidFill>
                <a:latin typeface="Arial"/>
                <a:cs typeface="Arial Black" panose="020B0604020202020204" pitchFamily="34" charset="0"/>
              </a:rPr>
              <a:t>Agenda </a:t>
            </a:r>
          </a:p>
        </p:txBody>
      </p:sp>
      <p:sp>
        <p:nvSpPr>
          <p:cNvPr id="3" name="Subtitle 2">
            <a:extLst>
              <a:ext uri="{FF2B5EF4-FFF2-40B4-BE49-F238E27FC236}">
                <a16:creationId xmlns:a16="http://schemas.microsoft.com/office/drawing/2014/main" id="{3812CD72-8D3A-0E93-64EE-C1A6F8E229E6}"/>
              </a:ext>
            </a:extLst>
          </p:cNvPr>
          <p:cNvSpPr>
            <a:spLocks noGrp="1"/>
          </p:cNvSpPr>
          <p:nvPr>
            <p:ph type="subTitle" idx="1"/>
          </p:nvPr>
        </p:nvSpPr>
        <p:spPr>
          <a:xfrm>
            <a:off x="483891" y="1309279"/>
            <a:ext cx="8109868" cy="3377009"/>
          </a:xfrm>
        </p:spPr>
        <p:txBody>
          <a:bodyPr vert="horz" lIns="91440" tIns="45720" rIns="91440" bIns="45720" rtlCol="0" anchor="t">
            <a:normAutofit/>
          </a:bodyPr>
          <a:lstStyle/>
          <a:p>
            <a:pPr algn="l"/>
            <a:endParaRPr lang="en-US" sz="1750">
              <a:latin typeface="Arial"/>
              <a:ea typeface="Calibri"/>
              <a:cs typeface="Arial"/>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922F738-2C98-CFF6-110D-7AD879AB627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7B75FD97-6639-7842-8045-C6B0358E7BC1}"/>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7" name="Rectangle 3">
            <a:extLst>
              <a:ext uri="{FF2B5EF4-FFF2-40B4-BE49-F238E27FC236}">
                <a16:creationId xmlns:a16="http://schemas.microsoft.com/office/drawing/2014/main" id="{30815F17-5D80-D086-3614-50FF2A9197CF}"/>
              </a:ext>
            </a:extLst>
          </p:cNvPr>
          <p:cNvSpPr txBox="1">
            <a:spLocks noChangeArrowheads="1"/>
          </p:cNvSpPr>
          <p:nvPr/>
        </p:nvSpPr>
        <p:spPr bwMode="auto">
          <a:xfrm>
            <a:off x="684213" y="1053504"/>
            <a:ext cx="7772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altLang="en-US" sz="2000" kern="0">
                <a:solidFill>
                  <a:srgbClr val="000000"/>
                </a:solidFill>
                <a:latin typeface="Arial"/>
              </a:rPr>
              <a:t>Objectives</a:t>
            </a:r>
            <a:endParaRPr kumimoji="0" lang="en-GB" altLang="en-US" sz="20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Scope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Current Structure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Proposed Structure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Level of Impact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Key Changes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Timeline and Stages of the Process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Employee Support and Advice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a:ln>
                  <a:noFill/>
                </a:ln>
                <a:solidFill>
                  <a:srgbClr val="000000"/>
                </a:solidFill>
                <a:effectLst/>
                <a:uLnTx/>
                <a:uFillTx/>
                <a:latin typeface="Arial"/>
                <a:ea typeface="+mn-ea"/>
                <a:cs typeface="+mn-cs"/>
              </a:rPr>
              <a:t>Next Steps &amp; Key Dates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32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32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220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8C29-EAD1-FF6C-1FBA-D6E004FE1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60CB1-54E3-4171-62D2-13F493FD6BC8}"/>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Objectives </a:t>
            </a:r>
          </a:p>
        </p:txBody>
      </p:sp>
      <p:sp>
        <p:nvSpPr>
          <p:cNvPr id="3" name="Subtitle 2">
            <a:extLst>
              <a:ext uri="{FF2B5EF4-FFF2-40B4-BE49-F238E27FC236}">
                <a16:creationId xmlns:a16="http://schemas.microsoft.com/office/drawing/2014/main" id="{F25EB209-F3E3-70F7-5499-0F57327BA7C0}"/>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C93E3DE-14E5-0EDC-4B2F-F0D9E9FB840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242A1D0F-85C6-109E-A2F5-BDE50133426F}"/>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D3068505-A380-C43B-CE9C-E259BBCFC866}"/>
              </a:ext>
            </a:extLst>
          </p:cNvPr>
          <p:cNvSpPr txBox="1"/>
          <p:nvPr/>
        </p:nvSpPr>
        <p:spPr>
          <a:xfrm>
            <a:off x="644056" y="1550504"/>
            <a:ext cx="7618916" cy="3447098"/>
          </a:xfrm>
          <a:prstGeom prst="rect">
            <a:avLst/>
          </a:prstGeom>
          <a:noFill/>
        </p:spPr>
        <p:txBody>
          <a:bodyPr wrap="square" rtlCol="0">
            <a:spAutoFit/>
          </a:bodyPr>
          <a:lstStyle/>
          <a:p>
            <a:r>
              <a:rPr lang="en-GB"/>
              <a:t>The expectations of the DTT are changing, this validates a revisit of the current Driver Training Team provision within CFRS to ensure that the team is prepared for the future.  Two specific areas will be addressed during this consultation:</a:t>
            </a:r>
          </a:p>
          <a:p>
            <a:pPr marL="285750" lvl="0" indent="-285750">
              <a:buFont typeface="Arial" panose="020B0604020202020204" pitchFamily="34" charset="0"/>
              <a:buChar char="•"/>
            </a:pPr>
            <a:r>
              <a:rPr lang="en-GB" sz="1600"/>
              <a:t>Planned changes to the Road Traffic Act, Section 19 and the NFCC Driver Training Fire Standard, will require CFRS to alter course programme, length and content for Emergency Response Driving courses. It will not be possible to deliver the revised course requirements for these courses at present without reliance on goodwill due to the current Driver Training team contracts.</a:t>
            </a:r>
          </a:p>
          <a:p>
            <a:pPr marL="285750" lvl="0" indent="-285750">
              <a:buFont typeface="Arial" panose="020B0604020202020204" pitchFamily="34" charset="0"/>
              <a:buChar char="•"/>
            </a:pPr>
            <a:r>
              <a:rPr lang="en-GB" sz="1600"/>
              <a:t>The qualifications and skills that our Driver Trainers require has increased from when their original post specifications were written, and they do not reflect the current requirements in terms professionally registered qualifications.</a:t>
            </a:r>
          </a:p>
          <a:p>
            <a:endParaRPr lang="en-GB"/>
          </a:p>
          <a:p>
            <a:endParaRPr lang="en-GB"/>
          </a:p>
        </p:txBody>
      </p:sp>
    </p:spTree>
    <p:extLst>
      <p:ext uri="{BB962C8B-B14F-4D97-AF65-F5344CB8AC3E}">
        <p14:creationId xmlns:p14="http://schemas.microsoft.com/office/powerpoint/2010/main" val="25649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D0DF-1B43-BA1F-9208-64F08231E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D3742-243E-1EE8-26F8-821CB74021A1}"/>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Review Scope </a:t>
            </a:r>
          </a:p>
        </p:txBody>
      </p:sp>
      <p:sp>
        <p:nvSpPr>
          <p:cNvPr id="3" name="Subtitle 2">
            <a:extLst>
              <a:ext uri="{FF2B5EF4-FFF2-40B4-BE49-F238E27FC236}">
                <a16:creationId xmlns:a16="http://schemas.microsoft.com/office/drawing/2014/main" id="{21554253-EE1C-FC06-5E1D-C731E58D4155}"/>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F78A86F-A6A0-A24B-73C2-96E90127FAC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AE26ACD9-7450-2E6B-C42F-7F5C6653F058}"/>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4" name="Table 3">
            <a:extLst>
              <a:ext uri="{FF2B5EF4-FFF2-40B4-BE49-F238E27FC236}">
                <a16:creationId xmlns:a16="http://schemas.microsoft.com/office/drawing/2014/main" id="{EF467458-D173-EA13-1B90-4572DB3E4826}"/>
              </a:ext>
            </a:extLst>
          </p:cNvPr>
          <p:cNvGraphicFramePr>
            <a:graphicFrameLocks noGrp="1"/>
          </p:cNvGraphicFramePr>
          <p:nvPr>
            <p:extLst>
              <p:ext uri="{D42A27DB-BD31-4B8C-83A1-F6EECF244321}">
                <p14:modId xmlns:p14="http://schemas.microsoft.com/office/powerpoint/2010/main" val="2280132537"/>
              </p:ext>
            </p:extLst>
          </p:nvPr>
        </p:nvGraphicFramePr>
        <p:xfrm>
          <a:off x="395286" y="1397000"/>
          <a:ext cx="8137152" cy="1112520"/>
        </p:xfrm>
        <a:graphic>
          <a:graphicData uri="http://schemas.openxmlformats.org/drawingml/2006/table">
            <a:tbl>
              <a:tblPr firstRow="1" bandRow="1">
                <a:tableStyleId>{073A0DAA-6AF3-43AB-8588-CEC1D06C72B9}</a:tableStyleId>
              </a:tblPr>
              <a:tblGrid>
                <a:gridCol w="3528642">
                  <a:extLst>
                    <a:ext uri="{9D8B030D-6E8A-4147-A177-3AD203B41FA5}">
                      <a16:colId xmlns:a16="http://schemas.microsoft.com/office/drawing/2014/main" val="4051149032"/>
                    </a:ext>
                  </a:extLst>
                </a:gridCol>
                <a:gridCol w="1536170">
                  <a:extLst>
                    <a:ext uri="{9D8B030D-6E8A-4147-A177-3AD203B41FA5}">
                      <a16:colId xmlns:a16="http://schemas.microsoft.com/office/drawing/2014/main" val="3753080913"/>
                    </a:ext>
                  </a:extLst>
                </a:gridCol>
                <a:gridCol w="1536170">
                  <a:extLst>
                    <a:ext uri="{9D8B030D-6E8A-4147-A177-3AD203B41FA5}">
                      <a16:colId xmlns:a16="http://schemas.microsoft.com/office/drawing/2014/main" val="2213108841"/>
                    </a:ext>
                  </a:extLst>
                </a:gridCol>
                <a:gridCol w="1536170">
                  <a:extLst>
                    <a:ext uri="{9D8B030D-6E8A-4147-A177-3AD203B41FA5}">
                      <a16:colId xmlns:a16="http://schemas.microsoft.com/office/drawing/2014/main" val="406154058"/>
                    </a:ext>
                  </a:extLst>
                </a:gridCol>
              </a:tblGrid>
              <a:tr h="370840">
                <a:tc>
                  <a:txBody>
                    <a:bodyPr/>
                    <a:lstStyle/>
                    <a:p>
                      <a:r>
                        <a:rPr lang="en-GB"/>
                        <a:t>Post Title</a:t>
                      </a:r>
                    </a:p>
                  </a:txBody>
                  <a:tcPr>
                    <a:solidFill>
                      <a:srgbClr val="007CB0"/>
                    </a:solidFill>
                  </a:tcPr>
                </a:tc>
                <a:tc>
                  <a:txBody>
                    <a:bodyPr/>
                    <a:lstStyle/>
                    <a:p>
                      <a:pPr algn="ctr"/>
                      <a:r>
                        <a:rPr lang="en-GB"/>
                        <a:t>Post Grade</a:t>
                      </a:r>
                    </a:p>
                  </a:txBody>
                  <a:tcPr>
                    <a:solidFill>
                      <a:srgbClr val="007CB0"/>
                    </a:solidFill>
                  </a:tcPr>
                </a:tc>
                <a:tc>
                  <a:txBody>
                    <a:bodyPr/>
                    <a:lstStyle/>
                    <a:p>
                      <a:pPr algn="ctr"/>
                      <a:r>
                        <a:rPr lang="en-GB"/>
                        <a:t>Number of Posts</a:t>
                      </a:r>
                    </a:p>
                  </a:txBody>
                  <a:tcPr>
                    <a:solidFill>
                      <a:srgbClr val="007CB0"/>
                    </a:solidFill>
                  </a:tcPr>
                </a:tc>
                <a:tc>
                  <a:txBody>
                    <a:bodyPr/>
                    <a:lstStyle/>
                    <a:p>
                      <a:pPr algn="ctr"/>
                      <a:r>
                        <a:rPr lang="en-GB"/>
                        <a:t>FTE</a:t>
                      </a:r>
                    </a:p>
                  </a:txBody>
                  <a:tcPr>
                    <a:solidFill>
                      <a:srgbClr val="007CB0"/>
                    </a:solidFill>
                  </a:tcPr>
                </a:tc>
                <a:extLst>
                  <a:ext uri="{0D108BD9-81ED-4DB2-BD59-A6C34878D82A}">
                    <a16:rowId xmlns:a16="http://schemas.microsoft.com/office/drawing/2014/main" val="3461522495"/>
                  </a:ext>
                </a:extLst>
              </a:tr>
              <a:tr h="370840">
                <a:tc>
                  <a:txBody>
                    <a:bodyPr/>
                    <a:lstStyle/>
                    <a:p>
                      <a:endParaRPr lang="en-GB">
                        <a:solidFill>
                          <a:schemeClr val="tx2"/>
                        </a:solidFill>
                      </a:endParaRPr>
                    </a:p>
                  </a:txBody>
                  <a:tcPr/>
                </a:tc>
                <a:tc>
                  <a:txBody>
                    <a:bodyPr/>
                    <a:lstStyle/>
                    <a:p>
                      <a:pPr algn="ctr"/>
                      <a:endParaRPr lang="en-GB">
                        <a:solidFill>
                          <a:schemeClr val="tx2"/>
                        </a:solidFill>
                      </a:endParaRPr>
                    </a:p>
                  </a:txBody>
                  <a:tcPr anchor="ctr"/>
                </a:tc>
                <a:tc>
                  <a:txBody>
                    <a:bodyPr/>
                    <a:lstStyle/>
                    <a:p>
                      <a:pPr algn="ctr"/>
                      <a:endParaRPr lang="en-GB">
                        <a:solidFill>
                          <a:schemeClr val="tx2"/>
                        </a:solidFill>
                      </a:endParaRPr>
                    </a:p>
                  </a:txBody>
                  <a:tcPr anchor="ctr"/>
                </a:tc>
                <a:tc>
                  <a:txBody>
                    <a:bodyPr/>
                    <a:lstStyle/>
                    <a:p>
                      <a:pPr algn="ctr"/>
                      <a:endParaRPr lang="en-GB">
                        <a:solidFill>
                          <a:schemeClr val="tx2"/>
                        </a:solidFill>
                      </a:endParaRPr>
                    </a:p>
                  </a:txBody>
                  <a:tcPr anchor="ctr"/>
                </a:tc>
                <a:extLst>
                  <a:ext uri="{0D108BD9-81ED-4DB2-BD59-A6C34878D82A}">
                    <a16:rowId xmlns:a16="http://schemas.microsoft.com/office/drawing/2014/main" val="2490891855"/>
                  </a:ext>
                </a:extLst>
              </a:tr>
              <a:tr h="370840">
                <a:tc>
                  <a:txBody>
                    <a:bodyPr/>
                    <a:lstStyle/>
                    <a:p>
                      <a:endParaRPr lang="en-GB">
                        <a:solidFill>
                          <a:schemeClr val="tx2"/>
                        </a:solidFill>
                      </a:endParaRPr>
                    </a:p>
                  </a:txBody>
                  <a:tcPr/>
                </a:tc>
                <a:tc>
                  <a:txBody>
                    <a:bodyPr/>
                    <a:lstStyle/>
                    <a:p>
                      <a:pPr algn="ctr"/>
                      <a:endParaRPr lang="en-GB">
                        <a:solidFill>
                          <a:schemeClr val="tx2"/>
                        </a:solidFill>
                      </a:endParaRPr>
                    </a:p>
                  </a:txBody>
                  <a:tcPr anchor="ctr"/>
                </a:tc>
                <a:tc>
                  <a:txBody>
                    <a:bodyPr/>
                    <a:lstStyle/>
                    <a:p>
                      <a:pPr algn="ctr"/>
                      <a:endParaRPr lang="en-GB">
                        <a:solidFill>
                          <a:schemeClr val="tx2"/>
                        </a:solidFill>
                      </a:endParaRPr>
                    </a:p>
                  </a:txBody>
                  <a:tcPr anchor="ctr"/>
                </a:tc>
                <a:tc>
                  <a:txBody>
                    <a:bodyPr/>
                    <a:lstStyle/>
                    <a:p>
                      <a:pPr algn="ctr"/>
                      <a:endParaRPr lang="en-GB">
                        <a:solidFill>
                          <a:schemeClr val="tx2"/>
                        </a:solidFill>
                      </a:endParaRPr>
                    </a:p>
                  </a:txBody>
                  <a:tcPr anchor="ctr"/>
                </a:tc>
                <a:extLst>
                  <a:ext uri="{0D108BD9-81ED-4DB2-BD59-A6C34878D82A}">
                    <a16:rowId xmlns:a16="http://schemas.microsoft.com/office/drawing/2014/main" val="2429163157"/>
                  </a:ext>
                </a:extLst>
              </a:tr>
            </a:tbl>
          </a:graphicData>
        </a:graphic>
      </p:graphicFrame>
      <p:graphicFrame>
        <p:nvGraphicFramePr>
          <p:cNvPr id="7" name="Table 6">
            <a:extLst>
              <a:ext uri="{FF2B5EF4-FFF2-40B4-BE49-F238E27FC236}">
                <a16:creationId xmlns:a16="http://schemas.microsoft.com/office/drawing/2014/main" id="{6F05A4C7-EE26-6E76-7F2B-2DA191EE377D}"/>
              </a:ext>
            </a:extLst>
          </p:cNvPr>
          <p:cNvGraphicFramePr>
            <a:graphicFrameLocks noGrp="1"/>
          </p:cNvGraphicFramePr>
          <p:nvPr>
            <p:extLst>
              <p:ext uri="{D42A27DB-BD31-4B8C-83A1-F6EECF244321}">
                <p14:modId xmlns:p14="http://schemas.microsoft.com/office/powerpoint/2010/main" val="1450238888"/>
              </p:ext>
            </p:extLst>
          </p:nvPr>
        </p:nvGraphicFramePr>
        <p:xfrm>
          <a:off x="395286" y="1397000"/>
          <a:ext cx="8137152" cy="1112520"/>
        </p:xfrm>
        <a:graphic>
          <a:graphicData uri="http://schemas.openxmlformats.org/drawingml/2006/table">
            <a:tbl>
              <a:tblPr firstRow="1" bandRow="1">
                <a:tableStyleId>{073A0DAA-6AF3-43AB-8588-CEC1D06C72B9}</a:tableStyleId>
              </a:tblPr>
              <a:tblGrid>
                <a:gridCol w="3528642">
                  <a:extLst>
                    <a:ext uri="{9D8B030D-6E8A-4147-A177-3AD203B41FA5}">
                      <a16:colId xmlns:a16="http://schemas.microsoft.com/office/drawing/2014/main" val="4051149032"/>
                    </a:ext>
                  </a:extLst>
                </a:gridCol>
                <a:gridCol w="1536170">
                  <a:extLst>
                    <a:ext uri="{9D8B030D-6E8A-4147-A177-3AD203B41FA5}">
                      <a16:colId xmlns:a16="http://schemas.microsoft.com/office/drawing/2014/main" val="3753080913"/>
                    </a:ext>
                  </a:extLst>
                </a:gridCol>
                <a:gridCol w="1536170">
                  <a:extLst>
                    <a:ext uri="{9D8B030D-6E8A-4147-A177-3AD203B41FA5}">
                      <a16:colId xmlns:a16="http://schemas.microsoft.com/office/drawing/2014/main" val="2213108841"/>
                    </a:ext>
                  </a:extLst>
                </a:gridCol>
                <a:gridCol w="1536170">
                  <a:extLst>
                    <a:ext uri="{9D8B030D-6E8A-4147-A177-3AD203B41FA5}">
                      <a16:colId xmlns:a16="http://schemas.microsoft.com/office/drawing/2014/main" val="406154058"/>
                    </a:ext>
                  </a:extLst>
                </a:gridCol>
              </a:tblGrid>
              <a:tr h="370840">
                <a:tc>
                  <a:txBody>
                    <a:bodyPr/>
                    <a:lstStyle/>
                    <a:p>
                      <a:r>
                        <a:rPr lang="en-GB"/>
                        <a:t>Post Title</a:t>
                      </a:r>
                    </a:p>
                  </a:txBody>
                  <a:tcPr>
                    <a:solidFill>
                      <a:srgbClr val="A92530"/>
                    </a:solidFill>
                  </a:tcPr>
                </a:tc>
                <a:tc>
                  <a:txBody>
                    <a:bodyPr/>
                    <a:lstStyle/>
                    <a:p>
                      <a:pPr algn="ctr"/>
                      <a:r>
                        <a:rPr lang="en-GB"/>
                        <a:t>Post Grade</a:t>
                      </a:r>
                    </a:p>
                  </a:txBody>
                  <a:tcPr>
                    <a:solidFill>
                      <a:srgbClr val="A92530"/>
                    </a:solidFill>
                  </a:tcPr>
                </a:tc>
                <a:tc>
                  <a:txBody>
                    <a:bodyPr/>
                    <a:lstStyle/>
                    <a:p>
                      <a:pPr algn="ctr"/>
                      <a:r>
                        <a:rPr lang="en-GB"/>
                        <a:t>Number of Posts</a:t>
                      </a:r>
                    </a:p>
                  </a:txBody>
                  <a:tcPr>
                    <a:solidFill>
                      <a:srgbClr val="A92530"/>
                    </a:solidFill>
                  </a:tcPr>
                </a:tc>
                <a:tc>
                  <a:txBody>
                    <a:bodyPr/>
                    <a:lstStyle/>
                    <a:p>
                      <a:pPr algn="ctr"/>
                      <a:r>
                        <a:rPr lang="en-GB"/>
                        <a:t>FTE</a:t>
                      </a:r>
                    </a:p>
                  </a:txBody>
                  <a:tcPr>
                    <a:solidFill>
                      <a:srgbClr val="A92530"/>
                    </a:solidFill>
                  </a:tcPr>
                </a:tc>
                <a:extLst>
                  <a:ext uri="{0D108BD9-81ED-4DB2-BD59-A6C34878D82A}">
                    <a16:rowId xmlns:a16="http://schemas.microsoft.com/office/drawing/2014/main" val="3461522495"/>
                  </a:ext>
                </a:extLst>
              </a:tr>
              <a:tr h="370840">
                <a:tc>
                  <a:txBody>
                    <a:bodyPr/>
                    <a:lstStyle/>
                    <a:p>
                      <a:r>
                        <a:rPr lang="en-GB">
                          <a:solidFill>
                            <a:schemeClr val="tx2"/>
                          </a:solidFill>
                        </a:rPr>
                        <a:t>Driver Training Team Manager</a:t>
                      </a:r>
                    </a:p>
                  </a:txBody>
                  <a:tcPr/>
                </a:tc>
                <a:tc>
                  <a:txBody>
                    <a:bodyPr/>
                    <a:lstStyle/>
                    <a:p>
                      <a:pPr algn="ctr"/>
                      <a:r>
                        <a:rPr lang="en-GB">
                          <a:solidFill>
                            <a:schemeClr val="tx2"/>
                          </a:solidFill>
                        </a:rPr>
                        <a:t>12</a:t>
                      </a:r>
                    </a:p>
                  </a:txBody>
                  <a:tcPr anchor="ctr"/>
                </a:tc>
                <a:tc>
                  <a:txBody>
                    <a:bodyPr/>
                    <a:lstStyle/>
                    <a:p>
                      <a:pPr algn="ctr"/>
                      <a:r>
                        <a:rPr lang="en-GB">
                          <a:solidFill>
                            <a:schemeClr val="tx2"/>
                          </a:solidFill>
                        </a:rPr>
                        <a:t>1</a:t>
                      </a:r>
                    </a:p>
                  </a:txBody>
                  <a:tcPr anchor="ctr"/>
                </a:tc>
                <a:tc>
                  <a:txBody>
                    <a:bodyPr/>
                    <a:lstStyle/>
                    <a:p>
                      <a:pPr algn="ctr"/>
                      <a:r>
                        <a:rPr lang="en-GB">
                          <a:solidFill>
                            <a:schemeClr val="tx2"/>
                          </a:solidFill>
                        </a:rPr>
                        <a:t>1</a:t>
                      </a:r>
                    </a:p>
                  </a:txBody>
                  <a:tcPr anchor="ctr"/>
                </a:tc>
                <a:extLst>
                  <a:ext uri="{0D108BD9-81ED-4DB2-BD59-A6C34878D82A}">
                    <a16:rowId xmlns:a16="http://schemas.microsoft.com/office/drawing/2014/main" val="2490891855"/>
                  </a:ext>
                </a:extLst>
              </a:tr>
              <a:tr h="370840">
                <a:tc>
                  <a:txBody>
                    <a:bodyPr/>
                    <a:lstStyle/>
                    <a:p>
                      <a:r>
                        <a:rPr lang="en-GB">
                          <a:solidFill>
                            <a:schemeClr val="tx2"/>
                          </a:solidFill>
                        </a:rPr>
                        <a:t>Driver Trainer</a:t>
                      </a:r>
                    </a:p>
                  </a:txBody>
                  <a:tcPr/>
                </a:tc>
                <a:tc>
                  <a:txBody>
                    <a:bodyPr/>
                    <a:lstStyle/>
                    <a:p>
                      <a:pPr algn="ctr"/>
                      <a:r>
                        <a:rPr lang="en-GB">
                          <a:solidFill>
                            <a:schemeClr val="tx2"/>
                          </a:solidFill>
                        </a:rPr>
                        <a:t>9</a:t>
                      </a:r>
                    </a:p>
                  </a:txBody>
                  <a:tcPr anchor="ctr"/>
                </a:tc>
                <a:tc>
                  <a:txBody>
                    <a:bodyPr/>
                    <a:lstStyle/>
                    <a:p>
                      <a:pPr algn="ctr"/>
                      <a:r>
                        <a:rPr lang="en-GB">
                          <a:solidFill>
                            <a:schemeClr val="tx2"/>
                          </a:solidFill>
                        </a:rPr>
                        <a:t>4</a:t>
                      </a:r>
                    </a:p>
                  </a:txBody>
                  <a:tcPr anchor="ctr"/>
                </a:tc>
                <a:tc>
                  <a:txBody>
                    <a:bodyPr/>
                    <a:lstStyle/>
                    <a:p>
                      <a:pPr algn="ctr"/>
                      <a:r>
                        <a:rPr lang="en-GB">
                          <a:solidFill>
                            <a:schemeClr val="tx2"/>
                          </a:solidFill>
                        </a:rPr>
                        <a:t>3</a:t>
                      </a:r>
                    </a:p>
                  </a:txBody>
                  <a:tcPr anchor="ctr"/>
                </a:tc>
                <a:extLst>
                  <a:ext uri="{0D108BD9-81ED-4DB2-BD59-A6C34878D82A}">
                    <a16:rowId xmlns:a16="http://schemas.microsoft.com/office/drawing/2014/main" val="2429163157"/>
                  </a:ext>
                </a:extLst>
              </a:tr>
            </a:tbl>
          </a:graphicData>
        </a:graphic>
      </p:graphicFrame>
    </p:spTree>
    <p:extLst>
      <p:ext uri="{BB962C8B-B14F-4D97-AF65-F5344CB8AC3E}">
        <p14:creationId xmlns:p14="http://schemas.microsoft.com/office/powerpoint/2010/main" val="17683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5865-6A9B-0231-B36F-D1BF3BEBB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8C4AB-9214-33FA-2F16-21ACC46EB6E2}"/>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Current Structure </a:t>
            </a:r>
          </a:p>
        </p:txBody>
      </p:sp>
      <p:sp>
        <p:nvSpPr>
          <p:cNvPr id="3" name="Subtitle 2">
            <a:extLst>
              <a:ext uri="{FF2B5EF4-FFF2-40B4-BE49-F238E27FC236}">
                <a16:creationId xmlns:a16="http://schemas.microsoft.com/office/drawing/2014/main" id="{3FF0C00F-971F-8345-1C13-A17A682D4EEA}"/>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E86C115-7BFD-1398-1E3C-E78CF0C8F83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646B8140-08F4-AEBD-CE9B-6749B1D385F4}"/>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6" name="Diagram 5">
            <a:extLst>
              <a:ext uri="{FF2B5EF4-FFF2-40B4-BE49-F238E27FC236}">
                <a16:creationId xmlns:a16="http://schemas.microsoft.com/office/drawing/2014/main" id="{776E958A-7E91-F119-B831-E28476879505}"/>
              </a:ext>
            </a:extLst>
          </p:cNvPr>
          <p:cNvGraphicFramePr/>
          <p:nvPr>
            <p:extLst>
              <p:ext uri="{D42A27DB-BD31-4B8C-83A1-F6EECF244321}">
                <p14:modId xmlns:p14="http://schemas.microsoft.com/office/powerpoint/2010/main" val="292029530"/>
              </p:ext>
            </p:extLst>
          </p:nvPr>
        </p:nvGraphicFramePr>
        <p:xfrm>
          <a:off x="1490732" y="5506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697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2B266-4521-644F-0CEE-0A348B883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1D3DB-F99C-A4D0-471D-5F39EB3B6A17}"/>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 Staffing Proposal </a:t>
            </a:r>
          </a:p>
        </p:txBody>
      </p:sp>
      <p:pic>
        <p:nvPicPr>
          <p:cNvPr id="20" name="Picture 19">
            <a:extLst>
              <a:ext uri="{FF2B5EF4-FFF2-40B4-BE49-F238E27FC236}">
                <a16:creationId xmlns:a16="http://schemas.microsoft.com/office/drawing/2014/main" id="{779B0F1D-7C44-6D58-A45D-B8485747BB66}"/>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490ECF63-3C40-0D07-83C6-04063310CE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7" name="Table 6">
            <a:extLst>
              <a:ext uri="{FF2B5EF4-FFF2-40B4-BE49-F238E27FC236}">
                <a16:creationId xmlns:a16="http://schemas.microsoft.com/office/drawing/2014/main" id="{F8B29B6E-ADDD-E7D3-433A-639FAF6A6DBD}"/>
              </a:ext>
            </a:extLst>
          </p:cNvPr>
          <p:cNvGraphicFramePr>
            <a:graphicFrameLocks noGrp="1"/>
          </p:cNvGraphicFramePr>
          <p:nvPr>
            <p:extLst>
              <p:ext uri="{D42A27DB-BD31-4B8C-83A1-F6EECF244321}">
                <p14:modId xmlns:p14="http://schemas.microsoft.com/office/powerpoint/2010/main" val="3243154568"/>
              </p:ext>
            </p:extLst>
          </p:nvPr>
        </p:nvGraphicFramePr>
        <p:xfrm>
          <a:off x="395286" y="1249536"/>
          <a:ext cx="8137152" cy="2237129"/>
        </p:xfrm>
        <a:graphic>
          <a:graphicData uri="http://schemas.openxmlformats.org/drawingml/2006/table">
            <a:tbl>
              <a:tblPr firstRow="1" bandRow="1"/>
              <a:tblGrid>
                <a:gridCol w="3528642">
                  <a:extLst>
                    <a:ext uri="{9D8B030D-6E8A-4147-A177-3AD203B41FA5}">
                      <a16:colId xmlns:a16="http://schemas.microsoft.com/office/drawing/2014/main" val="4051149032"/>
                    </a:ext>
                  </a:extLst>
                </a:gridCol>
                <a:gridCol w="1536170">
                  <a:extLst>
                    <a:ext uri="{9D8B030D-6E8A-4147-A177-3AD203B41FA5}">
                      <a16:colId xmlns:a16="http://schemas.microsoft.com/office/drawing/2014/main" val="3753080913"/>
                    </a:ext>
                  </a:extLst>
                </a:gridCol>
                <a:gridCol w="1536170">
                  <a:extLst>
                    <a:ext uri="{9D8B030D-6E8A-4147-A177-3AD203B41FA5}">
                      <a16:colId xmlns:a16="http://schemas.microsoft.com/office/drawing/2014/main" val="2213108841"/>
                    </a:ext>
                  </a:extLst>
                </a:gridCol>
                <a:gridCol w="1536170">
                  <a:extLst>
                    <a:ext uri="{9D8B030D-6E8A-4147-A177-3AD203B41FA5}">
                      <a16:colId xmlns:a16="http://schemas.microsoft.com/office/drawing/2014/main" val="406154058"/>
                    </a:ext>
                  </a:extLst>
                </a:gridCol>
              </a:tblGrid>
              <a:tr h="331939">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a:t>Post Title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a:t>Post Grade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a:t>Number of Posts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a:t>FTE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3461522495"/>
                  </a:ext>
                </a:extLst>
              </a:tr>
              <a:tr h="21747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Driver Training Team Manager</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OS14</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0891855"/>
                  </a:ext>
                </a:extLst>
              </a:tr>
              <a:tr h="21747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Lead Driver Trainer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OS12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1</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1</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163157"/>
                  </a:ext>
                </a:extLst>
              </a:tr>
              <a:tr h="29756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a:solidFill>
                            <a:schemeClr val="tx2"/>
                          </a:solidFill>
                        </a:rPr>
                        <a:t>Driver Trainer (Career Grade Scheme)</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OS11</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2</a:t>
                      </a:r>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a:solidFill>
                            <a:schemeClr val="tx2"/>
                          </a:solidFill>
                        </a:rPr>
                        <a:t>2</a:t>
                      </a:r>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1422541"/>
                  </a:ext>
                </a:extLst>
              </a:tr>
              <a:tr h="385084">
                <a:tc>
                  <a:txBody>
                    <a:bodyPr/>
                    <a:lstStyle/>
                    <a:p>
                      <a:pPr lvl="0">
                        <a:buNone/>
                      </a:pPr>
                      <a:r>
                        <a:rPr lang="en-GB" sz="1200" b="0" i="1" u="none" strike="noStrike" kern="1200" dirty="0">
                          <a:solidFill>
                            <a:schemeClr val="tx2"/>
                          </a:solidFill>
                          <a:latin typeface="Arial Narrow"/>
                          <a:ea typeface="+mn-ea"/>
                          <a:cs typeface="Arial"/>
                        </a:rPr>
                        <a:t>Assistant Driver Trainer (</a:t>
                      </a:r>
                      <a:r>
                        <a:rPr lang="en-GB" sz="1200" b="0" i="1" u="none" strike="noStrike" kern="1200">
                          <a:solidFill>
                            <a:schemeClr val="tx2"/>
                          </a:solidFill>
                          <a:latin typeface="Arial Narrow"/>
                          <a:ea typeface="+mn-ea"/>
                          <a:cs typeface="Arial"/>
                        </a:rPr>
                        <a:t>second level)</a:t>
                      </a:r>
                      <a:endParaRPr lang="en-GB" sz="1200" b="0" i="1" u="none" strike="noStrike" kern="1200" dirty="0">
                        <a:solidFill>
                          <a:schemeClr val="tx2"/>
                        </a:solidFill>
                        <a:latin typeface="Arial Narrow"/>
                        <a:ea typeface="+mn-ea"/>
                        <a:cs typeface="Arial"/>
                      </a:endParaRPr>
                    </a:p>
                  </a:txBody>
                  <a:tcP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tc>
                  <a:txBody>
                    <a:bodyPr/>
                    <a:lstStyle/>
                    <a:p>
                      <a:pPr lvl="0" algn="ctr">
                        <a:buNone/>
                      </a:pPr>
                      <a:r>
                        <a:rPr lang="en-GB" sz="1200" b="0" i="1">
                          <a:solidFill>
                            <a:schemeClr val="tx2"/>
                          </a:solidFill>
                          <a:latin typeface="Arial Narrow"/>
                        </a:rPr>
                        <a:t>OS9</a:t>
                      </a:r>
                      <a:endParaRPr lang="en-GB" sz="1200" b="0" i="1" dirty="0">
                        <a:solidFill>
                          <a:schemeClr val="tx2"/>
                        </a:solidFill>
                        <a:latin typeface="Arial Narrow"/>
                      </a:endParaRP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6423297"/>
                  </a:ext>
                </a:extLst>
              </a:tr>
              <a:tr h="309047">
                <a:tc>
                  <a:txBody>
                    <a:bodyPr/>
                    <a:lstStyle/>
                    <a:p>
                      <a:pPr lvl="0">
                        <a:buNone/>
                      </a:pPr>
                      <a:r>
                        <a:rPr lang="en-GB" sz="1200" b="0" i="1" u="none" strike="noStrike" noProof="0">
                          <a:solidFill>
                            <a:schemeClr val="tx2"/>
                          </a:solidFill>
                          <a:latin typeface="Arial Narrow"/>
                          <a:cs typeface="Arial"/>
                        </a:rPr>
                        <a:t>Trainee Driver Trainer (entry level)</a:t>
                      </a:r>
                      <a:endParaRPr lang="en-US" sz="1200" b="0" i="1">
                        <a:latin typeface="Arial Narrow"/>
                      </a:endParaRPr>
                    </a:p>
                  </a:txBody>
                  <a:tcP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lnTlToBr w="0">
                      <a:noFill/>
                    </a:lnTlToBr>
                    <a:lnBlToTr w="0">
                      <a:noFill/>
                    </a:lnBlToTr>
                    <a:solidFill>
                      <a:schemeClr val="bg1">
                        <a:lumMod val="95000"/>
                      </a:schemeClr>
                    </a:solidFill>
                  </a:tcPr>
                </a:tc>
                <a:tc>
                  <a:txBody>
                    <a:bodyPr/>
                    <a:lstStyle/>
                    <a:p>
                      <a:pPr lvl="0" algn="ctr">
                        <a:buNone/>
                      </a:pPr>
                      <a:r>
                        <a:rPr lang="en-GB" sz="1200" b="0" i="1">
                          <a:solidFill>
                            <a:schemeClr val="tx2"/>
                          </a:solidFill>
                          <a:latin typeface="Arial Narrow"/>
                        </a:rPr>
                        <a:t>OS7</a:t>
                      </a:r>
                      <a:endParaRPr lang="en-GB" sz="1200" b="0" i="1" dirty="0">
                        <a:solidFill>
                          <a:schemeClr val="tx2"/>
                        </a:solidFill>
                        <a:latin typeface="Arial Narrow"/>
                      </a:endParaRPr>
                    </a:p>
                    <a:p>
                      <a:pPr lvl="0" algn="ctr">
                        <a:buNone/>
                      </a:pPr>
                      <a:endParaRPr lang="en-GB" sz="1200" b="0" i="1" dirty="0">
                        <a:solidFill>
                          <a:schemeClr val="tx2"/>
                        </a:solidFill>
                        <a:latin typeface="Arial Narrow"/>
                      </a:endParaRPr>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tc vMerge="1">
                  <a:txBody>
                    <a:bodyPr/>
                    <a:lstStyle/>
                    <a:p>
                      <a:pPr algn="ctr"/>
                      <a:endParaRPr lang="en-GB">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lnTlToBr w="0">
                      <a:noFill/>
                    </a:lnTlToBr>
                    <a:lnBlToTr w="0">
                      <a:noFill/>
                    </a:lnBlToTr>
                    <a:solidFill>
                      <a:schemeClr val="bg1">
                        <a:lumMod val="95000"/>
                      </a:schemeClr>
                    </a:solidFill>
                  </a:tcPr>
                </a:tc>
                <a:tc vMerge="1">
                  <a:txBody>
                    <a:bodyPr/>
                    <a:lstStyle/>
                    <a:p>
                      <a:pPr algn="ctr"/>
                      <a:endParaRPr lang="en-GB">
                        <a:solidFill>
                          <a:schemeClr val="tx2"/>
                        </a:solidFill>
                      </a:endParaRPr>
                    </a:p>
                  </a:txBody>
                  <a:tcPr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a:solidFill>
                        <a:srgbClr val="FFFFFF"/>
                      </a:solidFill>
                    </a:lnB>
                    <a:lnTlToBr w="0">
                      <a:noFill/>
                    </a:lnTlToBr>
                    <a:lnBlToTr w="0">
                      <a:noFill/>
                    </a:lnBlToTr>
                    <a:solidFill>
                      <a:schemeClr val="bg1">
                        <a:lumMod val="95000"/>
                      </a:schemeClr>
                    </a:solidFill>
                  </a:tcPr>
                </a:tc>
                <a:extLst>
                  <a:ext uri="{0D108BD9-81ED-4DB2-BD59-A6C34878D82A}">
                    <a16:rowId xmlns:a16="http://schemas.microsoft.com/office/drawing/2014/main" val="3800907860"/>
                  </a:ext>
                </a:extLst>
              </a:tr>
            </a:tbl>
          </a:graphicData>
        </a:graphic>
      </p:graphicFrame>
    </p:spTree>
    <p:extLst>
      <p:ext uri="{BB962C8B-B14F-4D97-AF65-F5344CB8AC3E}">
        <p14:creationId xmlns:p14="http://schemas.microsoft.com/office/powerpoint/2010/main" val="260663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8735-23D6-B75A-991A-B56F9655A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BB9B1-48EB-747F-3602-E46C503F37A5}"/>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Proposed Structure</a:t>
            </a:r>
          </a:p>
        </p:txBody>
      </p:sp>
      <p:sp>
        <p:nvSpPr>
          <p:cNvPr id="3" name="Subtitle 2">
            <a:extLst>
              <a:ext uri="{FF2B5EF4-FFF2-40B4-BE49-F238E27FC236}">
                <a16:creationId xmlns:a16="http://schemas.microsoft.com/office/drawing/2014/main" id="{D48121E1-E214-CCD7-B921-1016319EB201}"/>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441DCA21-B640-BDA5-D0B5-5787DDD37A5A}"/>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16BE1173-4153-A2FC-31E6-B6FFE2D8F80F}"/>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4" name="Diagram 3">
            <a:extLst>
              <a:ext uri="{FF2B5EF4-FFF2-40B4-BE49-F238E27FC236}">
                <a16:creationId xmlns:a16="http://schemas.microsoft.com/office/drawing/2014/main" id="{DF4B78B4-A204-B393-C3BC-2D85A99BCB52}"/>
              </a:ext>
            </a:extLst>
          </p:cNvPr>
          <p:cNvGraphicFramePr/>
          <p:nvPr>
            <p:extLst>
              <p:ext uri="{D42A27DB-BD31-4B8C-83A1-F6EECF244321}">
                <p14:modId xmlns:p14="http://schemas.microsoft.com/office/powerpoint/2010/main" val="3131233384"/>
              </p:ext>
            </p:extLst>
          </p:nvPr>
        </p:nvGraphicFramePr>
        <p:xfrm>
          <a:off x="1597419" y="63594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124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8739-DACA-0172-5CC4-B816F68EC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5536F-BC66-D7F8-8193-B314029C5DD4}"/>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Key Changes </a:t>
            </a:r>
          </a:p>
        </p:txBody>
      </p:sp>
      <p:sp>
        <p:nvSpPr>
          <p:cNvPr id="3" name="Subtitle 2">
            <a:extLst>
              <a:ext uri="{FF2B5EF4-FFF2-40B4-BE49-F238E27FC236}">
                <a16:creationId xmlns:a16="http://schemas.microsoft.com/office/drawing/2014/main" id="{99266981-D95E-A012-2F78-E0085713926F}"/>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a:latin typeface="Arial" panose="020B0604020202020204" pitchFamily="34" charset="0"/>
              <a:cs typeface="Arial" panose="020B0604020202020204" pitchFamily="34" charset="0"/>
            </a:endParaRPr>
          </a:p>
          <a:p>
            <a:pPr algn="l"/>
            <a:endParaRPr lang="en-US" sz="1750">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361BA13-0F19-79F8-9584-B18E8765D38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F842E59B-ED2C-F775-DED9-112A0AE7DB35}"/>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Content Placeholder 2">
            <a:extLst>
              <a:ext uri="{FF2B5EF4-FFF2-40B4-BE49-F238E27FC236}">
                <a16:creationId xmlns:a16="http://schemas.microsoft.com/office/drawing/2014/main" id="{00D293D9-BE2C-6303-0D01-4325A4553CF1}"/>
              </a:ext>
            </a:extLst>
          </p:cNvPr>
          <p:cNvSpPr txBox="1">
            <a:spLocks/>
          </p:cNvSpPr>
          <p:nvPr/>
        </p:nvSpPr>
        <p:spPr bwMode="auto">
          <a:xfrm>
            <a:off x="483798" y="1309280"/>
            <a:ext cx="7772400" cy="28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If agreed following consultation, this would result in: </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1600" kern="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The proposed structure being adopted into the establishment of CFRS.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defTabSz="914400">
              <a:defRPr/>
            </a:pPr>
            <a:r>
              <a:rPr lang="en-GB" sz="1600" kern="0">
                <a:solidFill>
                  <a:srgbClr val="000000"/>
                </a:solidFill>
                <a:latin typeface="Arial"/>
              </a:rPr>
              <a:t>Driver Training Manager post reflecting the needs of the department</a:t>
            </a:r>
            <a:endParaRPr lang="en-GB" sz="1600" kern="0">
              <a:solidFill>
                <a:srgbClr val="000000"/>
              </a:solidFill>
              <a:latin typeface="Arial"/>
              <a:cs typeface="Arial"/>
            </a:endParaRPr>
          </a:p>
          <a:p>
            <a:pPr defTabSz="914400">
              <a:defRPr/>
            </a:pPr>
            <a:r>
              <a:rPr lang="en-GB" sz="1600" kern="0" dirty="0">
                <a:solidFill>
                  <a:srgbClr val="000000"/>
                </a:solidFill>
                <a:latin typeface="Arial"/>
                <a:cs typeface="Arial"/>
              </a:rPr>
              <a:t>A Lead Driver Trainer to assist the DT Manager and provide support and resilience at an experienced level </a:t>
            </a:r>
          </a:p>
          <a:p>
            <a:pPr defTabSz="914400">
              <a:defRPr/>
            </a:pPr>
            <a:r>
              <a:rPr lang="en-GB" sz="1600" kern="0" dirty="0">
                <a:solidFill>
                  <a:srgbClr val="000000"/>
                </a:solidFill>
                <a:latin typeface="Arial"/>
                <a:cs typeface="Arial"/>
              </a:rPr>
              <a:t>Two Driver Trainer roles (career graded) with clear progre</a:t>
            </a:r>
            <a:r>
              <a:rPr lang="en-GB" sz="1600" kern="0">
                <a:solidFill>
                  <a:srgbClr val="000000"/>
                </a:solidFill>
                <a:latin typeface="Arial"/>
                <a:cs typeface="Arial"/>
              </a:rPr>
              <a:t>ssion pathways </a:t>
            </a:r>
          </a:p>
          <a:p>
            <a:pPr defTabSz="914400">
              <a:defRPr/>
            </a:pPr>
            <a:r>
              <a:rPr lang="en-GB" sz="1600" kern="0" dirty="0">
                <a:solidFill>
                  <a:srgbClr val="000000"/>
                </a:solidFill>
                <a:latin typeface="Arial"/>
              </a:rPr>
              <a:t>Implementation of delivery of ‘night time’ training sessions and how many each member of the Driver Training team would be expected to work.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329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D150A-12A9-157B-7DA3-266002F8D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8582C-6BF5-9554-C498-902638B9CA58}"/>
              </a:ext>
            </a:extLst>
          </p:cNvPr>
          <p:cNvSpPr>
            <a:spLocks noGrp="1"/>
          </p:cNvSpPr>
          <p:nvPr>
            <p:ph type="ctrTitle"/>
          </p:nvPr>
        </p:nvSpPr>
        <p:spPr>
          <a:xfrm>
            <a:off x="483798" y="635944"/>
            <a:ext cx="8109869" cy="552412"/>
          </a:xfrm>
        </p:spPr>
        <p:txBody>
          <a:bodyPr>
            <a:noAutofit/>
          </a:bodyPr>
          <a:lstStyle/>
          <a:p>
            <a:pPr algn="l"/>
            <a:r>
              <a:rPr lang="en-US" sz="2000" b="1">
                <a:solidFill>
                  <a:srgbClr val="BA1822"/>
                </a:solidFill>
                <a:latin typeface="Arial"/>
                <a:cs typeface="Arial Black" panose="020B0604020202020204" pitchFamily="34" charset="0"/>
              </a:rPr>
              <a:t>Key Changes to working times </a:t>
            </a:r>
          </a:p>
        </p:txBody>
      </p:sp>
      <p:sp>
        <p:nvSpPr>
          <p:cNvPr id="3" name="Subtitle 2">
            <a:extLst>
              <a:ext uri="{FF2B5EF4-FFF2-40B4-BE49-F238E27FC236}">
                <a16:creationId xmlns:a16="http://schemas.microsoft.com/office/drawing/2014/main" id="{3B3C4DC5-C424-85F4-1EE5-BEBEAED0BEE8}"/>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33E0B79-E46C-B003-41D8-1F23C563F91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C634A367-6BB6-F7B1-C2A3-D40971084C7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Content Placeholder 2">
            <a:extLst>
              <a:ext uri="{FF2B5EF4-FFF2-40B4-BE49-F238E27FC236}">
                <a16:creationId xmlns:a16="http://schemas.microsoft.com/office/drawing/2014/main" id="{2C0A0AFD-17E6-814D-B29F-2ADD761BE8FD}"/>
              </a:ext>
            </a:extLst>
          </p:cNvPr>
          <p:cNvSpPr txBox="1">
            <a:spLocks/>
          </p:cNvSpPr>
          <p:nvPr/>
        </p:nvSpPr>
        <p:spPr bwMode="auto">
          <a:xfrm>
            <a:off x="483798" y="1309280"/>
            <a:ext cx="7772400" cy="28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0" indent="0" defTabSz="914400">
              <a:buNone/>
              <a:defRPr/>
            </a:pPr>
            <a:r>
              <a:rPr lang="en-GB" sz="1600" kern="0" dirty="0">
                <a:solidFill>
                  <a:srgbClr val="000000"/>
                </a:solidFill>
                <a:latin typeface="Arial"/>
                <a:cs typeface="Arial"/>
              </a:rPr>
              <a:t>Weekends </a:t>
            </a:r>
          </a:p>
          <a:p>
            <a:pPr marL="0" marR="0" lvl="0" indent="0" algn="l" defTabSz="914400">
              <a:lnSpc>
                <a:spcPct val="100000"/>
              </a:lnSpc>
              <a:spcBef>
                <a:spcPct val="20000"/>
              </a:spcBef>
              <a:spcAft>
                <a:spcPct val="0"/>
              </a:spcAft>
              <a:buClrTx/>
              <a:buSzTx/>
              <a:buFontTx/>
              <a:buNone/>
              <a:tabLst/>
              <a:defRPr/>
            </a:pPr>
            <a:endParaRPr lang="en-GB" sz="1600" kern="0" dirty="0">
              <a:solidFill>
                <a:srgbClr val="000000"/>
              </a:solidFill>
              <a:latin typeface="Arial"/>
              <a:cs typeface="Arial"/>
            </a:endParaRPr>
          </a:p>
          <a:p>
            <a:pPr marL="0" indent="0" defTabSz="914400">
              <a:buNone/>
              <a:defRPr/>
            </a:pPr>
            <a:r>
              <a:rPr lang="en-GB" altLang="en-US" sz="1600" kern="0" dirty="0">
                <a:solidFill>
                  <a:srgbClr val="000000"/>
                </a:solidFill>
                <a:latin typeface="Arial"/>
                <a:cs typeface="Arial"/>
              </a:rPr>
              <a:t>Expectation is that each member of the Driver Training Team will work up to 4 weekends per year (8 days).</a:t>
            </a:r>
            <a:endParaRPr lang="en-US" altLang="en-US" sz="1600" kern="0" dirty="0">
              <a:solidFill>
                <a:srgbClr val="000000"/>
              </a:solidFill>
              <a:latin typeface="Arial"/>
              <a:cs typeface="Arial"/>
            </a:endParaRPr>
          </a:p>
          <a:p>
            <a:pPr marL="0" marR="0" lvl="0" indent="0" algn="l" defTabSz="914400">
              <a:lnSpc>
                <a:spcPct val="100000"/>
              </a:lnSpc>
              <a:spcBef>
                <a:spcPct val="20000"/>
              </a:spcBef>
              <a:spcAft>
                <a:spcPct val="0"/>
              </a:spcAft>
              <a:buClrTx/>
              <a:buSzTx/>
              <a:buNone/>
              <a:tabLst/>
              <a:defRPr/>
            </a:pPr>
            <a:endParaRPr lang="en-GB" sz="1600" b="0" i="0" u="none" strike="noStrike" kern="0" cap="none" spc="0" normalizeH="0" baseline="0" noProof="0" dirty="0">
              <a:ln>
                <a:noFill/>
              </a:ln>
              <a:solidFill>
                <a:srgbClr val="000000"/>
              </a:solidFill>
              <a:effectLst/>
              <a:uLnTx/>
              <a:uFillTx/>
              <a:latin typeface="Arial"/>
              <a:cs typeface="Arial"/>
            </a:endParaRPr>
          </a:p>
          <a:p>
            <a:pPr marL="0" indent="0" defTabSz="914400">
              <a:buNone/>
              <a:defRPr/>
            </a:pPr>
            <a:endParaRPr lang="en-GB" sz="1600" kern="0" dirty="0">
              <a:solidFill>
                <a:srgbClr val="000000"/>
              </a:solidFill>
              <a:latin typeface="Arial"/>
              <a:cs typeface="Arial"/>
            </a:endParaRPr>
          </a:p>
          <a:p>
            <a:pPr marL="0" indent="0" defTabSz="914400">
              <a:buNone/>
              <a:defRPr/>
            </a:pPr>
            <a:r>
              <a:rPr lang="en-GB" sz="1600" kern="0" dirty="0">
                <a:solidFill>
                  <a:srgbClr val="000000"/>
                </a:solidFill>
                <a:latin typeface="Arial"/>
                <a:cs typeface="Arial"/>
              </a:rPr>
              <a:t>Night working </a:t>
            </a:r>
          </a:p>
          <a:p>
            <a:pPr marL="0" indent="0" defTabSz="914400">
              <a:buNone/>
              <a:defRPr/>
            </a:pPr>
            <a:r>
              <a:rPr lang="en-GB" sz="1600" kern="0" dirty="0">
                <a:solidFill>
                  <a:srgbClr val="000000"/>
                </a:solidFill>
                <a:latin typeface="Arial"/>
                <a:cs typeface="Arial"/>
              </a:rPr>
              <a:t>Expectation is that each member of the Driver Training Team work up to 10 night-time training sessions per year.</a:t>
            </a:r>
          </a:p>
          <a:p>
            <a:pPr defTabSz="914400">
              <a:defRPr/>
            </a:pPr>
            <a:endParaRPr lang="en-US" altLang="en-US" sz="1600" kern="0" dirty="0">
              <a:solidFill>
                <a:srgbClr val="000000"/>
              </a:solidFill>
              <a:latin typeface="Arial"/>
              <a:cs typeface="Arial"/>
            </a:endParaRPr>
          </a:p>
        </p:txBody>
      </p:sp>
    </p:spTree>
    <p:extLst>
      <p:ext uri="{BB962C8B-B14F-4D97-AF65-F5344CB8AC3E}">
        <p14:creationId xmlns:p14="http://schemas.microsoft.com/office/powerpoint/2010/main" val="992350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a3e32b-2f61-4ed2-8005-4759f7176664">
      <Terms xmlns="http://schemas.microsoft.com/office/infopath/2007/PartnerControls"/>
    </lcf76f155ced4ddcb4097134ff3c332f>
    <TaxCatchAll xmlns="c2b36edf-d6b4-4d40-9417-44b51de556ab" xsi:nil="true"/>
    <Thumbnail xmlns="a1a3e32b-2f61-4ed2-8005-4759f71766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55B783887D8644B1BB2AF88A1F729D" ma:contentTypeVersion="20" ma:contentTypeDescription="Create a new document." ma:contentTypeScope="" ma:versionID="89d6abd3d1e440216890635ac336e81f">
  <xsd:schema xmlns:xsd="http://www.w3.org/2001/XMLSchema" xmlns:xs="http://www.w3.org/2001/XMLSchema" xmlns:p="http://schemas.microsoft.com/office/2006/metadata/properties" xmlns:ns2="a1a3e32b-2f61-4ed2-8005-4759f7176664" xmlns:ns3="d825955d-c47e-4fd7-8874-018c5c37d6f9" xmlns:ns4="c2b36edf-d6b4-4d40-9417-44b51de556ab" targetNamespace="http://schemas.microsoft.com/office/2006/metadata/properties" ma:root="true" ma:fieldsID="68e57d80688117d779da4ed417ed5ed7" ns2:_="" ns3:_="" ns4:_="">
    <xsd:import namespace="a1a3e32b-2f61-4ed2-8005-4759f7176664"/>
    <xsd:import namespace="d825955d-c47e-4fd7-8874-018c5c37d6f9"/>
    <xsd:import namespace="c2b36edf-d6b4-4d40-9417-44b51de556a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3e32b-2f61-4ed2-8005-4759f7176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Thumbnail" ma:index="24" nillable="true" ma:displayName="Thumbnail" ma:format="Thumbnail" ma:internalName="Thumbnail">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25955d-c47e-4fd7-8874-018c5c37d6f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36edf-d6b4-4d40-9417-44b51de556a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3d60518-9806-4d65-ae06-d9af668bfa75}" ma:internalName="TaxCatchAll" ma:showField="CatchAllData" ma:web="d825955d-c47e-4fd7-8874-018c5c37d6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8075B6-39A7-4FEC-88C2-CE81385C3959}">
  <ds:schemaRefs>
    <ds:schemaRef ds:uri="c2b36edf-d6b4-4d40-9417-44b51de556ab"/>
    <ds:schemaRef ds:uri="http://schemas.microsoft.com/office/2006/documentManagement/types"/>
    <ds:schemaRef ds:uri="d825955d-c47e-4fd7-8874-018c5c37d6f9"/>
    <ds:schemaRef ds:uri="http://schemas.openxmlformats.org/package/2006/metadata/core-properties"/>
    <ds:schemaRef ds:uri="http://purl.org/dc/dcmitype/"/>
    <ds:schemaRef ds:uri="http://purl.org/dc/elements/1.1/"/>
    <ds:schemaRef ds:uri="a1a3e32b-2f61-4ed2-8005-4759f7176664"/>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428F914B-ABC3-4342-9714-80B5C3290CC2}">
  <ds:schemaRefs>
    <ds:schemaRef ds:uri="http://schemas.microsoft.com/sharepoint/v3/contenttype/forms"/>
  </ds:schemaRefs>
</ds:datastoreItem>
</file>

<file path=customXml/itemProps3.xml><?xml version="1.0" encoding="utf-8"?>
<ds:datastoreItem xmlns:ds="http://schemas.openxmlformats.org/officeDocument/2006/customXml" ds:itemID="{9E11A6D7-C4A7-49AD-85F4-DEBC3E7868C2}">
  <ds:schemaRefs>
    <ds:schemaRef ds:uri="a1a3e32b-2f61-4ed2-8005-4759f7176664"/>
    <ds:schemaRef ds:uri="c2b36edf-d6b4-4d40-9417-44b51de556ab"/>
    <ds:schemaRef ds:uri="d825955d-c47e-4fd7-8874-018c5c37d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TotalTime>
  <Words>862</Words>
  <Application>Microsoft Office PowerPoint</Application>
  <PresentationFormat>On-screen Show (16:10)</PresentationFormat>
  <Paragraphs>206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Calibri Light</vt:lpstr>
      <vt:lpstr>Office Theme</vt:lpstr>
      <vt:lpstr>PowerPoint Presentation</vt:lpstr>
      <vt:lpstr>Agenda </vt:lpstr>
      <vt:lpstr>Objectives </vt:lpstr>
      <vt:lpstr>Review Scope </vt:lpstr>
      <vt:lpstr>Current Structure </vt:lpstr>
      <vt:lpstr> Staffing Proposal </vt:lpstr>
      <vt:lpstr>Proposed Structure</vt:lpstr>
      <vt:lpstr>Key Changes </vt:lpstr>
      <vt:lpstr>Key Changes to working times </vt:lpstr>
      <vt:lpstr>Timeline and Stages of the Process </vt:lpstr>
      <vt:lpstr>What engagement means for you? </vt:lpstr>
      <vt:lpstr>Employee Information Website </vt:lpstr>
      <vt:lpstr>Assimilation</vt:lpstr>
      <vt:lpstr>Assimilation</vt:lpstr>
      <vt:lpstr>Final Outcomes</vt:lpstr>
      <vt:lpstr>Support and Advice</vt:lpstr>
      <vt:lpstr>Next Steps </vt:lpstr>
      <vt:lpstr>Discussion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Arlene Graham</dc:creator>
  <cp:lastModifiedBy>Hanks, Takara</cp:lastModifiedBy>
  <cp:revision>93</cp:revision>
  <dcterms:created xsi:type="dcterms:W3CDTF">2023-01-24T14:47:23Z</dcterms:created>
  <dcterms:modified xsi:type="dcterms:W3CDTF">2026-03-27T14:03:58Z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0x010100CF55B783887D8644B1BB2AF88A1F729D</vt:lpwstr>
  </property>
  <property fmtid="{D5CDD505-2E9C-101B-9397-08002B2CF9AE}" pid="3" name="MediaServiceImageTags">
    <vt:lpwstr/>
  </property>
</Properties>
</file>