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B9A3A-E6C4-B5E9-E2E2-13C0DDBA8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4A303-A5A7-B327-D3DA-4C3643109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E75F9-E7D7-F008-9529-CCE98FC52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07C20-7941-576E-05FB-340F0273F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56FBA-AC8D-3857-825C-55AABED3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94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97A7-2AAE-F76D-603C-4B6C0EF7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39072-969A-4462-08CD-5B7BE58F5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7F0FF-A594-D563-45F2-632611A1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92B1C-76B1-683E-D088-F8503B15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EB2B0-79BB-4AA7-4115-57567F39E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80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63567-8FB4-5026-F626-40AAB01AF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9B376-E22A-DA59-5484-46C5E1E29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93D2F-E090-94F7-55CB-D55BBFF35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DE6E1-B713-C4B3-0D40-51AD3586D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2042A-ED95-9A7A-C3AE-7338A3A3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902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8AFF2-DE87-FAE4-BAF6-0B63898A7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0EFE7-952F-A7E9-00C6-170CF1478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B4164-2A26-500D-FA44-D43EE9D55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B35B4-08E8-D426-83A1-AA485FE4A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13D1F5-5AB0-01BD-5857-5A1FC2A2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BE14B-EE2C-AEA1-5D00-9FA3AFD45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56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245CA-C092-0EF3-C243-AEA8AA31B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86333-DF5A-E96A-9192-796C758F6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285D4-3075-7CE2-AA9F-0101BCF26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165A25-3470-3E88-8E59-10FD7D43C5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2E861A-AEB3-C14B-C6AE-4244DBB404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FF05C5-2F52-63D0-8702-B44C7813F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713DAC-3732-2F2B-6A7D-B2139B813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2983DC-1E21-6BA6-A0EC-301FD45B8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71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75156-F421-A895-D86D-D96852449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87B106-3C0C-5F8A-E148-449F956A5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9E1952-D918-BC1E-2CC2-309E8157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17D03A-F3F3-E38B-59F8-F19EDF01E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385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A6C05E-3DA0-AFF3-46CF-82C0C289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627C20-7C99-4752-3589-AECE0C23A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13594-FAF0-1C42-4B09-8FA09C7D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02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E8B3C-636C-3A35-2442-21ABBC9B2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52F83-276F-16ED-AA0A-0F57BAC8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85C70-E284-BC05-FF5B-153C27C1AB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D5CB20-D4F1-6DD2-8D1B-E1C2BC0C6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97567-1A08-5C6F-D07D-DC1FF0B49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A284F-A0CE-7809-0F76-5EE17E808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87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9B9EF-229A-5B2F-641E-13592C783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9E6BD4-4BD7-470A-A6E5-7A7C44E23F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19DDF-62D0-9898-1C3B-BD711D2B0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2523A-E670-F07A-E368-C1B3FD23F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988F77-E61D-2CE3-5269-9F53138C8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0AAE7-7859-A1CD-FDA7-0482C1E8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284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6BBED-0BCD-36FC-3099-BBEABF4B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F93535-F20D-26B5-6ADE-CD55686B1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78AA1-C52B-8396-96E7-380358BC6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C708C-C5C2-C416-CFAD-CBB9D296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CA0A5-7428-42F5-4465-4FD7F8BF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42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07891-1771-E65B-B938-A7CDA27030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6E510C-9574-32D5-9B46-1F58CD224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99632-E187-E950-EB0C-E3C0A76FD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98F1D-FF1F-9528-23C2-BE7FA803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E599D-CD82-7ECA-2D34-61E51725F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768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C9E16F-FC76-4910-EB6D-3C03DF835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62F62-5100-0BBC-83AD-E0E824248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227C0-13A0-5A82-257F-3A86F07587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A334E-5C38-41FC-8A44-90B561D5B2C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27CED-7D67-E69F-9C22-0AEC79BCAF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DB42E-4812-051B-3F2D-ED7FCC25E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7A1BF-5C82-440E-A900-BEB8853E59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286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6FDD14F-4EFA-E9E0-05F4-937BCCC15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2110" y="374068"/>
            <a:ext cx="7787780" cy="803829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Accountability Framework</a:t>
            </a:r>
            <a:br>
              <a:rPr lang="en-GB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CUMBRIA COMMISSIONER FIRE &amp; RESCUE AUTHORITY (CCFRA)</a:t>
            </a:r>
            <a:endParaRPr lang="en-GB" sz="2400" dirty="0"/>
          </a:p>
        </p:txBody>
      </p:sp>
      <p:pic>
        <p:nvPicPr>
          <p:cNvPr id="8" name="Picture 7" descr="A logo with text on it&#10;&#10;Description automatically generated">
            <a:extLst>
              <a:ext uri="{FF2B5EF4-FFF2-40B4-BE49-F238E27FC236}">
                <a16:creationId xmlns:a16="http://schemas.microsoft.com/office/drawing/2014/main" id="{EC2C3D54-E9AA-B491-0102-7E176DCF16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60" y="58723"/>
            <a:ext cx="1471930" cy="1149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4A4390-AD8A-764B-F447-3FC39012F107}"/>
              </a:ext>
            </a:extLst>
          </p:cNvPr>
          <p:cNvCxnSpPr>
            <a:cxnSpLocks/>
          </p:cNvCxnSpPr>
          <p:nvPr/>
        </p:nvCxnSpPr>
        <p:spPr>
          <a:xfrm>
            <a:off x="1630790" y="2914174"/>
            <a:ext cx="10070672" cy="0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9DF4B0-CC02-98B4-2B15-F7EEBF8309B6}"/>
              </a:ext>
            </a:extLst>
          </p:cNvPr>
          <p:cNvCxnSpPr>
            <a:cxnSpLocks/>
          </p:cNvCxnSpPr>
          <p:nvPr/>
        </p:nvCxnSpPr>
        <p:spPr>
          <a:xfrm>
            <a:off x="431814" y="4524727"/>
            <a:ext cx="11269648" cy="0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A46686F-F459-F4CA-79F2-8A7C6C562C5E}"/>
              </a:ext>
            </a:extLst>
          </p:cNvPr>
          <p:cNvCxnSpPr>
            <a:cxnSpLocks/>
          </p:cNvCxnSpPr>
          <p:nvPr/>
        </p:nvCxnSpPr>
        <p:spPr>
          <a:xfrm>
            <a:off x="11701462" y="1526796"/>
            <a:ext cx="0" cy="5192785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D4941B-D830-1A50-8978-2FA81E38AC51}"/>
              </a:ext>
            </a:extLst>
          </p:cNvPr>
          <p:cNvCxnSpPr>
            <a:cxnSpLocks/>
          </p:cNvCxnSpPr>
          <p:nvPr/>
        </p:nvCxnSpPr>
        <p:spPr>
          <a:xfrm>
            <a:off x="1630790" y="1526796"/>
            <a:ext cx="0" cy="5192785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 Box 5">
            <a:extLst>
              <a:ext uri="{FF2B5EF4-FFF2-40B4-BE49-F238E27FC236}">
                <a16:creationId xmlns:a16="http://schemas.microsoft.com/office/drawing/2014/main" id="{70A7427E-24AD-6E10-64C8-041FDAC83957}"/>
              </a:ext>
            </a:extLst>
          </p:cNvPr>
          <p:cNvSpPr txBox="1"/>
          <p:nvPr/>
        </p:nvSpPr>
        <p:spPr>
          <a:xfrm>
            <a:off x="462108" y="2663109"/>
            <a:ext cx="857250" cy="574254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Internal Scrutiny</a:t>
            </a:r>
            <a:endParaRPr lang="en-GB" sz="105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126FCCF8-A7C7-AA6A-3428-05B842A1EB7C}"/>
              </a:ext>
            </a:extLst>
          </p:cNvPr>
          <p:cNvSpPr txBox="1"/>
          <p:nvPr/>
        </p:nvSpPr>
        <p:spPr>
          <a:xfrm>
            <a:off x="439379" y="3254652"/>
            <a:ext cx="1162050" cy="109537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B8E4F53C-4F70-C8B8-A623-28EFDA7BEAC0}"/>
              </a:ext>
            </a:extLst>
          </p:cNvPr>
          <p:cNvSpPr txBox="1"/>
          <p:nvPr/>
        </p:nvSpPr>
        <p:spPr>
          <a:xfrm>
            <a:off x="448904" y="4786321"/>
            <a:ext cx="1143000" cy="88582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Independent Scrutiny</a:t>
            </a:r>
            <a:endParaRPr lang="en-GB" sz="105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858BF16C-2E59-11BA-6BFA-28346EE5D3FB}"/>
              </a:ext>
            </a:extLst>
          </p:cNvPr>
          <p:cNvSpPr txBox="1"/>
          <p:nvPr/>
        </p:nvSpPr>
        <p:spPr>
          <a:xfrm>
            <a:off x="439379" y="5899831"/>
            <a:ext cx="1097778" cy="658872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Scrutiny </a:t>
            </a:r>
          </a:p>
        </p:txBody>
      </p:sp>
      <p:sp>
        <p:nvSpPr>
          <p:cNvPr id="21" name="Text Box 1">
            <a:extLst>
              <a:ext uri="{FF2B5EF4-FFF2-40B4-BE49-F238E27FC236}">
                <a16:creationId xmlns:a16="http://schemas.microsoft.com/office/drawing/2014/main" id="{7EC9E6F0-D8AB-83C7-287A-3BD64964E79D}"/>
              </a:ext>
            </a:extLst>
          </p:cNvPr>
          <p:cNvSpPr txBox="1"/>
          <p:nvPr/>
        </p:nvSpPr>
        <p:spPr>
          <a:xfrm>
            <a:off x="3014849" y="3056913"/>
            <a:ext cx="4086225" cy="1133475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EXECUTIVE BOARD FIRE                                </a:t>
            </a:r>
            <a:r>
              <a:rPr lang="en-GB" sz="1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(Monthly)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CBCC6CE7-18DC-3FE6-1E4A-BE845A14516D}"/>
              </a:ext>
            </a:extLst>
          </p:cNvPr>
          <p:cNvSpPr txBox="1">
            <a:spLocks/>
          </p:cNvSpPr>
          <p:nvPr/>
        </p:nvSpPr>
        <p:spPr>
          <a:xfrm>
            <a:off x="3245183" y="1735602"/>
            <a:ext cx="3294653" cy="10043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b="1" dirty="0">
                <a:latin typeface="+mn-lt"/>
              </a:rPr>
              <a:t>Police, Fire &amp; Crime Commissioner and Chief Fire Officer </a:t>
            </a:r>
          </a:p>
          <a:p>
            <a:r>
              <a:rPr lang="en-GB" sz="1600" b="1" dirty="0">
                <a:latin typeface="+mn-lt"/>
              </a:rPr>
              <a:t>one-to-one                                          </a:t>
            </a:r>
            <a:r>
              <a:rPr lang="en-GB" sz="1200" b="1" dirty="0">
                <a:latin typeface="+mn-lt"/>
              </a:rPr>
              <a:t>(weekly)</a:t>
            </a:r>
            <a:endParaRPr lang="en-GB" sz="1600" b="1" dirty="0">
              <a:latin typeface="+mn-lt"/>
            </a:endParaRPr>
          </a:p>
        </p:txBody>
      </p:sp>
      <p:sp>
        <p:nvSpPr>
          <p:cNvPr id="24" name="Text Box 1">
            <a:extLst>
              <a:ext uri="{FF2B5EF4-FFF2-40B4-BE49-F238E27FC236}">
                <a16:creationId xmlns:a16="http://schemas.microsoft.com/office/drawing/2014/main" id="{6C73267E-E7CF-CA27-4B45-663D3C6E4996}"/>
              </a:ext>
            </a:extLst>
          </p:cNvPr>
          <p:cNvSpPr txBox="1"/>
          <p:nvPr/>
        </p:nvSpPr>
        <p:spPr>
          <a:xfrm>
            <a:off x="6624571" y="1807653"/>
            <a:ext cx="2676525" cy="522258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OPFCC Executive Team Gold     </a:t>
            </a:r>
            <a:r>
              <a:rPr lang="en-GB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(weekly)</a:t>
            </a:r>
            <a:endParaRPr lang="en-GB" sz="9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F2D80D9-1492-1A2C-2532-252C43490FE9}"/>
              </a:ext>
            </a:extLst>
          </p:cNvPr>
          <p:cNvCxnSpPr>
            <a:cxnSpLocks/>
          </p:cNvCxnSpPr>
          <p:nvPr/>
        </p:nvCxnSpPr>
        <p:spPr>
          <a:xfrm>
            <a:off x="10243176" y="2914174"/>
            <a:ext cx="0" cy="1610553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Text Box 1">
            <a:extLst>
              <a:ext uri="{FF2B5EF4-FFF2-40B4-BE49-F238E27FC236}">
                <a16:creationId xmlns:a16="http://schemas.microsoft.com/office/drawing/2014/main" id="{3F84C30A-8517-7143-8B0A-F6F8DA2B6BD0}"/>
              </a:ext>
            </a:extLst>
          </p:cNvPr>
          <p:cNvSpPr txBox="1"/>
          <p:nvPr/>
        </p:nvSpPr>
        <p:spPr>
          <a:xfrm>
            <a:off x="10269091" y="3044547"/>
            <a:ext cx="1324493" cy="126682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GB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Executive Board Working Together</a:t>
            </a:r>
            <a:r>
              <a:rPr lang="en-GB" sz="1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</a:pPr>
            <a:r>
              <a:rPr lang="en-GB" sz="12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(Bi-Monthly)</a:t>
            </a:r>
            <a:endParaRPr lang="en-GB" sz="1600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Box 1">
            <a:extLst>
              <a:ext uri="{FF2B5EF4-FFF2-40B4-BE49-F238E27FC236}">
                <a16:creationId xmlns:a16="http://schemas.microsoft.com/office/drawing/2014/main" id="{3837D620-3D57-03E2-81FF-85A962D44357}"/>
              </a:ext>
            </a:extLst>
          </p:cNvPr>
          <p:cNvSpPr txBox="1"/>
          <p:nvPr/>
        </p:nvSpPr>
        <p:spPr>
          <a:xfrm>
            <a:off x="2197559" y="4655220"/>
            <a:ext cx="1666875" cy="73663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Community Scrutiny Panel  </a:t>
            </a:r>
            <a:r>
              <a:rPr lang="en-GB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(x4 yearly)</a:t>
            </a:r>
            <a:endParaRPr lang="en-GB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 Box 1">
            <a:extLst>
              <a:ext uri="{FF2B5EF4-FFF2-40B4-BE49-F238E27FC236}">
                <a16:creationId xmlns:a16="http://schemas.microsoft.com/office/drawing/2014/main" id="{8C26C50C-107E-0B32-1EA3-AB6B7F0DBFC9}"/>
              </a:ext>
            </a:extLst>
          </p:cNvPr>
          <p:cNvSpPr txBox="1"/>
          <p:nvPr/>
        </p:nvSpPr>
        <p:spPr>
          <a:xfrm>
            <a:off x="3750077" y="4681098"/>
            <a:ext cx="1666875" cy="73663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Joint Audit Committee        </a:t>
            </a: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(x5 yearly)</a:t>
            </a:r>
            <a:endParaRPr lang="en-GB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 Box 1">
            <a:extLst>
              <a:ext uri="{FF2B5EF4-FFF2-40B4-BE49-F238E27FC236}">
                <a16:creationId xmlns:a16="http://schemas.microsoft.com/office/drawing/2014/main" id="{F57F3DF8-BE69-7F16-FB6A-D208F5FEA531}"/>
              </a:ext>
            </a:extLst>
          </p:cNvPr>
          <p:cNvSpPr txBox="1"/>
          <p:nvPr/>
        </p:nvSpPr>
        <p:spPr>
          <a:xfrm>
            <a:off x="8145971" y="4675973"/>
            <a:ext cx="1666875" cy="73663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External Audit</a:t>
            </a:r>
            <a:endParaRPr lang="en-GB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 Box 1">
            <a:extLst>
              <a:ext uri="{FF2B5EF4-FFF2-40B4-BE49-F238E27FC236}">
                <a16:creationId xmlns:a16="http://schemas.microsoft.com/office/drawing/2014/main" id="{A83D5B8C-8D3F-6DA8-14E1-CEC8B34678B4}"/>
              </a:ext>
            </a:extLst>
          </p:cNvPr>
          <p:cNvSpPr txBox="1"/>
          <p:nvPr/>
        </p:nvSpPr>
        <p:spPr>
          <a:xfrm>
            <a:off x="5120018" y="4681398"/>
            <a:ext cx="1666875" cy="73663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HMICFRS</a:t>
            </a:r>
            <a:endParaRPr lang="en-GB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 Box 1">
            <a:extLst>
              <a:ext uri="{FF2B5EF4-FFF2-40B4-BE49-F238E27FC236}">
                <a16:creationId xmlns:a16="http://schemas.microsoft.com/office/drawing/2014/main" id="{80950E9D-C586-2868-2647-0C1DE5188965}"/>
              </a:ext>
            </a:extLst>
          </p:cNvPr>
          <p:cNvSpPr txBox="1"/>
          <p:nvPr/>
        </p:nvSpPr>
        <p:spPr>
          <a:xfrm>
            <a:off x="6539836" y="4676553"/>
            <a:ext cx="1666875" cy="73663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Internal Audit </a:t>
            </a:r>
            <a:endParaRPr lang="en-GB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 Box 1">
            <a:extLst>
              <a:ext uri="{FF2B5EF4-FFF2-40B4-BE49-F238E27FC236}">
                <a16:creationId xmlns:a16="http://schemas.microsoft.com/office/drawing/2014/main" id="{FC5A7FE5-86D5-96C9-6158-E0005ACDB4D4}"/>
              </a:ext>
            </a:extLst>
          </p:cNvPr>
          <p:cNvSpPr txBox="1"/>
          <p:nvPr/>
        </p:nvSpPr>
        <p:spPr>
          <a:xfrm>
            <a:off x="5163156" y="5930666"/>
            <a:ext cx="2260131" cy="52387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Public Accountability Conference           </a:t>
            </a:r>
            <a:r>
              <a:rPr lang="en-GB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(Quarterly)</a:t>
            </a:r>
            <a:endParaRPr lang="en-GB" sz="9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4D000B7E-B4B9-D044-F251-D0E23B2CCBA9}"/>
              </a:ext>
            </a:extLst>
          </p:cNvPr>
          <p:cNvSpPr/>
          <p:nvPr/>
        </p:nvSpPr>
        <p:spPr>
          <a:xfrm rot="5400000">
            <a:off x="6234065" y="1946626"/>
            <a:ext cx="217193" cy="7503405"/>
          </a:xfrm>
          <a:prstGeom prst="rightBrac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10A445B-542C-D072-B413-94C0FD993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3790" y="58723"/>
            <a:ext cx="1149350" cy="1149350"/>
          </a:xfrm>
          <a:prstGeom prst="rect">
            <a:avLst/>
          </a:prstGeom>
        </p:spPr>
      </p:pic>
      <p:sp>
        <p:nvSpPr>
          <p:cNvPr id="37" name="Text Box 1">
            <a:extLst>
              <a:ext uri="{FF2B5EF4-FFF2-40B4-BE49-F238E27FC236}">
                <a16:creationId xmlns:a16="http://schemas.microsoft.com/office/drawing/2014/main" id="{41927E20-05E2-3142-6107-F90233E1EC26}"/>
              </a:ext>
            </a:extLst>
          </p:cNvPr>
          <p:cNvSpPr txBox="1"/>
          <p:nvPr/>
        </p:nvSpPr>
        <p:spPr>
          <a:xfrm>
            <a:off x="10243169" y="5791897"/>
            <a:ext cx="1364659" cy="849173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Police, Fire &amp; Crime Panel                       </a:t>
            </a:r>
            <a:r>
              <a:rPr lang="en-GB" sz="12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(Quarterly)</a:t>
            </a:r>
            <a:endParaRPr lang="en-GB" sz="10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A414EAC-8AA5-5520-A14E-CD6C7EE17DD6}"/>
              </a:ext>
            </a:extLst>
          </p:cNvPr>
          <p:cNvCxnSpPr>
            <a:cxnSpLocks/>
          </p:cNvCxnSpPr>
          <p:nvPr/>
        </p:nvCxnSpPr>
        <p:spPr>
          <a:xfrm>
            <a:off x="439379" y="5582901"/>
            <a:ext cx="11269648" cy="0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AAB6C33-7102-0B77-33E6-80FC1607F153}"/>
              </a:ext>
            </a:extLst>
          </p:cNvPr>
          <p:cNvCxnSpPr>
            <a:cxnSpLocks/>
          </p:cNvCxnSpPr>
          <p:nvPr/>
        </p:nvCxnSpPr>
        <p:spPr>
          <a:xfrm>
            <a:off x="10278463" y="5672146"/>
            <a:ext cx="0" cy="1063796"/>
          </a:xfrm>
          <a:prstGeom prst="line">
            <a:avLst/>
          </a:prstGeom>
          <a:ln w="190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Arrow: Down 4">
            <a:extLst>
              <a:ext uri="{FF2B5EF4-FFF2-40B4-BE49-F238E27FC236}">
                <a16:creationId xmlns:a16="http://schemas.microsoft.com/office/drawing/2014/main" id="{FB9A6A6B-31BD-607D-201A-11C125C51E64}"/>
              </a:ext>
            </a:extLst>
          </p:cNvPr>
          <p:cNvSpPr/>
          <p:nvPr/>
        </p:nvSpPr>
        <p:spPr>
          <a:xfrm>
            <a:off x="6250484" y="2803760"/>
            <a:ext cx="172642" cy="292952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 Box 1">
            <a:extLst>
              <a:ext uri="{FF2B5EF4-FFF2-40B4-BE49-F238E27FC236}">
                <a16:creationId xmlns:a16="http://schemas.microsoft.com/office/drawing/2014/main" id="{DA0CA534-697B-BA34-4279-EFE2BBFD0DC7}"/>
              </a:ext>
            </a:extLst>
          </p:cNvPr>
          <p:cNvSpPr txBox="1"/>
          <p:nvPr/>
        </p:nvSpPr>
        <p:spPr>
          <a:xfrm>
            <a:off x="7455636" y="3188209"/>
            <a:ext cx="1986926" cy="1169469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GB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Professional Standards &amp; Legal Board </a:t>
            </a:r>
            <a:endParaRPr lang="en-GB" sz="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(Quarterly)</a:t>
            </a:r>
            <a:endParaRPr lang="en-GB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Arrow: Curved Right 25">
            <a:extLst>
              <a:ext uri="{FF2B5EF4-FFF2-40B4-BE49-F238E27FC236}">
                <a16:creationId xmlns:a16="http://schemas.microsoft.com/office/drawing/2014/main" id="{EAAA862C-6630-DD40-6B47-C35C9E88945C}"/>
              </a:ext>
            </a:extLst>
          </p:cNvPr>
          <p:cNvSpPr/>
          <p:nvPr/>
        </p:nvSpPr>
        <p:spPr>
          <a:xfrm>
            <a:off x="1811547" y="4190388"/>
            <a:ext cx="333364" cy="595932"/>
          </a:xfrm>
          <a:prstGeom prst="curv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0" name="Arrow: Curved Right 39">
            <a:extLst>
              <a:ext uri="{FF2B5EF4-FFF2-40B4-BE49-F238E27FC236}">
                <a16:creationId xmlns:a16="http://schemas.microsoft.com/office/drawing/2014/main" id="{6E97F0FE-AFC3-3B6C-FED4-453529C77379}"/>
              </a:ext>
            </a:extLst>
          </p:cNvPr>
          <p:cNvSpPr/>
          <p:nvPr/>
        </p:nvSpPr>
        <p:spPr>
          <a:xfrm rot="10800000">
            <a:off x="9762313" y="4149127"/>
            <a:ext cx="333364" cy="595932"/>
          </a:xfrm>
          <a:prstGeom prst="curv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615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94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Accountability Framework CUMBRIA COMMISSIONER FIRE &amp; RESCUE AUTHORITY (CCFRA)</vt:lpstr>
    </vt:vector>
  </TitlesOfParts>
  <Company>Cumbria Constabulary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Accountability Framework  CUMBRIA COMMISSIONER FIRE &amp; RESCUE AUTHORITY (CCFRA) and CUMBRIA FIRE &amp; RESCUE SERVICE (CFRS)</dc:title>
  <dc:creator>Abram, Peter</dc:creator>
  <cp:lastModifiedBy>Stables, Stephanie</cp:lastModifiedBy>
  <cp:revision>14</cp:revision>
  <dcterms:created xsi:type="dcterms:W3CDTF">2024-09-25T08:03:32Z</dcterms:created>
  <dcterms:modified xsi:type="dcterms:W3CDTF">2026-09-22T10:55:48Z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fec6b3-91e0-4cb4-97f0-3b695e194c32_Enabled">
    <vt:lpwstr>true</vt:lpwstr>
  </property>
  <property fmtid="{D5CDD505-2E9C-101B-9397-08002B2CF9AE}" pid="3" name="MSIP_Label_b4fec6b3-91e0-4cb4-97f0-3b695e194c32_SetDate">
    <vt:lpwstr>2024-09-25T08:57:07Z</vt:lpwstr>
  </property>
  <property fmtid="{D5CDD505-2E9C-101B-9397-08002B2CF9AE}" pid="4" name="MSIP_Label_b4fec6b3-91e0-4cb4-97f0-3b695e194c32_Method">
    <vt:lpwstr>Standard</vt:lpwstr>
  </property>
  <property fmtid="{D5CDD505-2E9C-101B-9397-08002B2CF9AE}" pid="5" name="MSIP_Label_b4fec6b3-91e0-4cb4-97f0-3b695e194c32_Name">
    <vt:lpwstr>b4fec6b3-91e0-4cb4-97f0-3b695e194c32</vt:lpwstr>
  </property>
  <property fmtid="{D5CDD505-2E9C-101B-9397-08002B2CF9AE}" pid="6" name="MSIP_Label_b4fec6b3-91e0-4cb4-97f0-3b695e194c32_SiteId">
    <vt:lpwstr>7ea6412d-a887-4942-951c-cd722827b11a</vt:lpwstr>
  </property>
  <property fmtid="{D5CDD505-2E9C-101B-9397-08002B2CF9AE}" pid="7" name="MSIP_Label_b4fec6b3-91e0-4cb4-97f0-3b695e194c32_ActionId">
    <vt:lpwstr>07bdbace-f947-41d2-b2f7-b580dd32908b</vt:lpwstr>
  </property>
  <property fmtid="{D5CDD505-2E9C-101B-9397-08002B2CF9AE}" pid="8" name="MSIP_Label_b4fec6b3-91e0-4cb4-97f0-3b695e194c32_ContentBits">
    <vt:lpwstr>0</vt:lpwstr>
  </property>
</Properties>
</file>